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641" r:id="rId2"/>
    <p:sldId id="780" r:id="rId3"/>
    <p:sldId id="769" r:id="rId4"/>
    <p:sldId id="696" r:id="rId5"/>
    <p:sldId id="729" r:id="rId6"/>
    <p:sldId id="781" r:id="rId7"/>
    <p:sldId id="731" r:id="rId8"/>
    <p:sldId id="732" r:id="rId9"/>
    <p:sldId id="733" r:id="rId10"/>
    <p:sldId id="735" r:id="rId11"/>
    <p:sldId id="739" r:id="rId12"/>
    <p:sldId id="772" r:id="rId13"/>
    <p:sldId id="779" r:id="rId14"/>
    <p:sldId id="504" r:id="rId15"/>
    <p:sldId id="506" r:id="rId16"/>
    <p:sldId id="523" r:id="rId17"/>
    <p:sldId id="519" r:id="rId18"/>
    <p:sldId id="740" r:id="rId19"/>
    <p:sldId id="612" r:id="rId20"/>
    <p:sldId id="636" r:id="rId21"/>
    <p:sldId id="613" r:id="rId22"/>
    <p:sldId id="634" r:id="rId23"/>
    <p:sldId id="635" r:id="rId24"/>
    <p:sldId id="637" r:id="rId25"/>
    <p:sldId id="767" r:id="rId26"/>
    <p:sldId id="766" r:id="rId27"/>
    <p:sldId id="744" r:id="rId28"/>
    <p:sldId id="745" r:id="rId29"/>
    <p:sldId id="746" r:id="rId30"/>
    <p:sldId id="747" r:id="rId31"/>
    <p:sldId id="749" r:id="rId32"/>
    <p:sldId id="750" r:id="rId33"/>
    <p:sldId id="751" r:id="rId34"/>
    <p:sldId id="752" r:id="rId35"/>
    <p:sldId id="753" r:id="rId36"/>
    <p:sldId id="754" r:id="rId37"/>
    <p:sldId id="755" r:id="rId38"/>
    <p:sldId id="756" r:id="rId39"/>
    <p:sldId id="757" r:id="rId40"/>
    <p:sldId id="758" r:id="rId41"/>
    <p:sldId id="759" r:id="rId42"/>
    <p:sldId id="760" r:id="rId43"/>
    <p:sldId id="761" r:id="rId44"/>
    <p:sldId id="762" r:id="rId45"/>
    <p:sldId id="763" r:id="rId46"/>
    <p:sldId id="806" r:id="rId47"/>
    <p:sldId id="807"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93" d="100"/>
          <a:sy n="93" d="100"/>
        </p:scale>
        <p:origin x="10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128734-4388-40B3-A584-48EDC18F8C5B}" type="doc">
      <dgm:prSet loTypeId="urn:microsoft.com/office/officeart/2005/8/layout/orgChart1#1" loCatId="hierarchy" qsTypeId="urn:microsoft.com/office/officeart/2005/8/quickstyle/simple1#1" qsCatId="simple" csTypeId="urn:microsoft.com/office/officeart/2005/8/colors/accent1_2#1" csCatId="accent1" phldr="1"/>
      <dgm:spPr/>
      <dgm:t>
        <a:bodyPr/>
        <a:lstStyle/>
        <a:p>
          <a:endParaRPr lang="en-US"/>
        </a:p>
      </dgm:t>
    </dgm:pt>
    <dgm:pt modelId="{DD473046-C37B-44B2-82E1-C52B8B2629E9}">
      <dgm:prSet phldrT="[Text]" custT="1"/>
      <dgm:spPr>
        <a:solidFill>
          <a:srgbClr val="00B0F0"/>
        </a:solidFill>
      </dgm:spPr>
      <dgm:t>
        <a:bodyPr/>
        <a:lstStyle/>
        <a:p>
          <a:r>
            <a:rPr lang="en-US" sz="1800" dirty="0">
              <a:solidFill>
                <a:schemeClr val="tx1"/>
              </a:solidFill>
              <a:latin typeface="Maiandra GD" panose="020E0502030308020204" pitchFamily="34" charset="0"/>
            </a:rPr>
            <a:t>Complaint is either accepted or rejected</a:t>
          </a:r>
        </a:p>
      </dgm:t>
    </dgm:pt>
    <dgm:pt modelId="{7CF9F847-7BCF-43BA-8A4B-70FB34BAB4DE}" type="parTrans" cxnId="{FDC9B451-6283-4594-843C-7BD83CB57461}">
      <dgm:prSet/>
      <dgm:spPr/>
      <dgm:t>
        <a:bodyPr/>
        <a:lstStyle/>
        <a:p>
          <a:endParaRPr lang="en-US" sz="1800">
            <a:solidFill>
              <a:schemeClr val="tx1"/>
            </a:solidFill>
          </a:endParaRPr>
        </a:p>
      </dgm:t>
    </dgm:pt>
    <dgm:pt modelId="{DEA7D83E-079D-496A-90E9-CA9AEB30B3F2}" type="sibTrans" cxnId="{FDC9B451-6283-4594-843C-7BD83CB57461}">
      <dgm:prSet/>
      <dgm:spPr/>
      <dgm:t>
        <a:bodyPr/>
        <a:lstStyle/>
        <a:p>
          <a:endParaRPr lang="en-US" sz="1800">
            <a:solidFill>
              <a:schemeClr val="tx1"/>
            </a:solidFill>
          </a:endParaRPr>
        </a:p>
      </dgm:t>
    </dgm:pt>
    <dgm:pt modelId="{F1680DA4-9EB9-44B3-A646-59E0A4E99C40}">
      <dgm:prSet phldrT="[Text]" custT="1"/>
      <dgm:spPr>
        <a:solidFill>
          <a:srgbClr val="7030A0"/>
        </a:solidFill>
      </dgm:spPr>
      <dgm:t>
        <a:bodyPr/>
        <a:lstStyle/>
        <a:p>
          <a:r>
            <a:rPr lang="en-US" sz="1800" dirty="0">
              <a:solidFill>
                <a:schemeClr val="tx1"/>
              </a:solidFill>
              <a:latin typeface="Maiandra GD" panose="020E0502030308020204" pitchFamily="34" charset="0"/>
            </a:rPr>
            <a:t>If complaint is  rejected, Complainant is notified</a:t>
          </a:r>
        </a:p>
      </dgm:t>
    </dgm:pt>
    <dgm:pt modelId="{56C46F86-CAE8-4A84-AE4D-BC335BB91091}" type="parTrans" cxnId="{9AD37C87-8A7A-4A84-915B-020676600FC1}">
      <dgm:prSet/>
      <dgm:spPr/>
      <dgm:t>
        <a:bodyPr/>
        <a:lstStyle/>
        <a:p>
          <a:endParaRPr lang="en-US" sz="1800">
            <a:solidFill>
              <a:schemeClr val="tx1"/>
            </a:solidFill>
          </a:endParaRPr>
        </a:p>
      </dgm:t>
    </dgm:pt>
    <dgm:pt modelId="{8D235E69-1E44-4876-922C-E01C8A627884}" type="sibTrans" cxnId="{9AD37C87-8A7A-4A84-915B-020676600FC1}">
      <dgm:prSet/>
      <dgm:spPr/>
      <dgm:t>
        <a:bodyPr/>
        <a:lstStyle/>
        <a:p>
          <a:endParaRPr lang="en-US" sz="1800">
            <a:solidFill>
              <a:schemeClr val="tx1"/>
            </a:solidFill>
          </a:endParaRPr>
        </a:p>
      </dgm:t>
    </dgm:pt>
    <dgm:pt modelId="{693ACF70-FF41-4D3E-AD8F-7F64F95D128D}">
      <dgm:prSet phldrT="[Text]" custT="1"/>
      <dgm:spPr>
        <a:solidFill>
          <a:schemeClr val="accent5">
            <a:lumMod val="60000"/>
            <a:lumOff val="40000"/>
          </a:schemeClr>
        </a:solidFill>
      </dgm:spPr>
      <dgm:t>
        <a:bodyPr/>
        <a:lstStyle/>
        <a:p>
          <a:r>
            <a:rPr lang="en-US" sz="1800" dirty="0">
              <a:solidFill>
                <a:schemeClr val="tx1"/>
              </a:solidFill>
              <a:latin typeface="Maiandra GD" panose="020E0502030308020204" pitchFamily="34" charset="0"/>
            </a:rPr>
            <a:t>Where a Complaint is accepted </a:t>
          </a:r>
        </a:p>
      </dgm:t>
    </dgm:pt>
    <dgm:pt modelId="{B92667F0-919B-4979-AEB4-4F6D42F96344}" type="parTrans" cxnId="{9A4DF929-C8B1-4F44-B76D-3BB603CEF67C}">
      <dgm:prSet/>
      <dgm:spPr/>
      <dgm:t>
        <a:bodyPr/>
        <a:lstStyle/>
        <a:p>
          <a:endParaRPr lang="en-US" sz="1800">
            <a:solidFill>
              <a:schemeClr val="tx1"/>
            </a:solidFill>
          </a:endParaRPr>
        </a:p>
      </dgm:t>
    </dgm:pt>
    <dgm:pt modelId="{D98AADDC-792F-4B42-9EB2-C2EAC297BA54}" type="sibTrans" cxnId="{9A4DF929-C8B1-4F44-B76D-3BB603CEF67C}">
      <dgm:prSet/>
      <dgm:spPr/>
      <dgm:t>
        <a:bodyPr/>
        <a:lstStyle/>
        <a:p>
          <a:endParaRPr lang="en-US" sz="1800">
            <a:solidFill>
              <a:schemeClr val="tx1"/>
            </a:solidFill>
          </a:endParaRPr>
        </a:p>
      </dgm:t>
    </dgm:pt>
    <dgm:pt modelId="{B1E23A6F-7795-4DEF-B9FE-21BD9376F715}">
      <dgm:prSet custT="1"/>
      <dgm:spPr>
        <a:solidFill>
          <a:schemeClr val="accent1">
            <a:lumMod val="75000"/>
          </a:schemeClr>
        </a:solidFill>
      </dgm:spPr>
      <dgm:t>
        <a:bodyPr/>
        <a:lstStyle/>
        <a:p>
          <a:r>
            <a:rPr lang="en-US" sz="1800" dirty="0">
              <a:solidFill>
                <a:schemeClr val="tx1"/>
              </a:solidFill>
              <a:latin typeface="Maiandra GD" panose="020E0502030308020204" pitchFamily="34" charset="0"/>
            </a:rPr>
            <a:t>Complaint is reviewed</a:t>
          </a:r>
        </a:p>
      </dgm:t>
    </dgm:pt>
    <dgm:pt modelId="{7B3AECE1-9275-4CCD-A3D0-F40ECE9A9854}" type="parTrans" cxnId="{259F8D52-2A90-48F9-B5DB-141EFC6C95BB}">
      <dgm:prSet/>
      <dgm:spPr/>
      <dgm:t>
        <a:bodyPr/>
        <a:lstStyle/>
        <a:p>
          <a:endParaRPr lang="en-US" sz="1800">
            <a:solidFill>
              <a:schemeClr val="tx1"/>
            </a:solidFill>
          </a:endParaRPr>
        </a:p>
      </dgm:t>
    </dgm:pt>
    <dgm:pt modelId="{EEF21855-EE77-4EA2-94EC-FC7FB4F51C25}" type="sibTrans" cxnId="{259F8D52-2A90-48F9-B5DB-141EFC6C95BB}">
      <dgm:prSet/>
      <dgm:spPr/>
      <dgm:t>
        <a:bodyPr/>
        <a:lstStyle/>
        <a:p>
          <a:endParaRPr lang="en-US" sz="1800">
            <a:solidFill>
              <a:schemeClr val="tx1"/>
            </a:solidFill>
          </a:endParaRPr>
        </a:p>
      </dgm:t>
    </dgm:pt>
    <dgm:pt modelId="{CE833290-69C6-47A5-AE8E-1E08C07B7EF2}">
      <dgm:prSet custT="1"/>
      <dgm:spPr>
        <a:solidFill>
          <a:schemeClr val="accent6"/>
        </a:solidFill>
      </dgm:spPr>
      <dgm:t>
        <a:bodyPr/>
        <a:lstStyle/>
        <a:p>
          <a:r>
            <a:rPr lang="en-US" sz="1800" dirty="0">
              <a:solidFill>
                <a:schemeClr val="tx1"/>
              </a:solidFill>
              <a:latin typeface="Maiandra GD" panose="020E0502030308020204" pitchFamily="34" charset="0"/>
            </a:rPr>
            <a:t>Fill Help Form</a:t>
          </a:r>
        </a:p>
      </dgm:t>
    </dgm:pt>
    <dgm:pt modelId="{5D5FA0F0-D10A-4FF3-8820-3E9780A2468C}" type="parTrans" cxnId="{D5431AC8-4925-452D-BD15-8F52C91975EC}">
      <dgm:prSet/>
      <dgm:spPr/>
      <dgm:t>
        <a:bodyPr/>
        <a:lstStyle/>
        <a:p>
          <a:endParaRPr lang="en-US" sz="1800">
            <a:solidFill>
              <a:schemeClr val="tx1"/>
            </a:solidFill>
          </a:endParaRPr>
        </a:p>
      </dgm:t>
    </dgm:pt>
    <dgm:pt modelId="{8E7A997A-7775-4E69-9EC2-775D6B77C2BF}" type="sibTrans" cxnId="{D5431AC8-4925-452D-BD15-8F52C91975EC}">
      <dgm:prSet/>
      <dgm:spPr/>
      <dgm:t>
        <a:bodyPr/>
        <a:lstStyle/>
        <a:p>
          <a:endParaRPr lang="en-US" sz="1800">
            <a:solidFill>
              <a:schemeClr val="tx1"/>
            </a:solidFill>
          </a:endParaRPr>
        </a:p>
      </dgm:t>
    </dgm:pt>
    <dgm:pt modelId="{C5E998B2-173F-4DBE-A167-44FE0EC899DF}">
      <dgm:prSet custT="1"/>
      <dgm:spPr>
        <a:solidFill>
          <a:srgbClr val="FFC000"/>
        </a:solidFill>
      </dgm:spPr>
      <dgm:t>
        <a:bodyPr/>
        <a:lstStyle/>
        <a:p>
          <a:r>
            <a:rPr lang="en-US" sz="1800" dirty="0">
              <a:solidFill>
                <a:schemeClr val="tx1"/>
              </a:solidFill>
              <a:latin typeface="Maiandra GD" panose="020E0502030308020204" pitchFamily="34" charset="0"/>
            </a:rPr>
            <a:t>Complaint is referred to Disciplinary Committee for prosecution</a:t>
          </a:r>
        </a:p>
      </dgm:t>
    </dgm:pt>
    <dgm:pt modelId="{28BA1540-C45A-45A5-9955-ADF8132585A0}" type="parTrans" cxnId="{02E4106D-0A64-4006-ABF5-F7AD4DCB8588}">
      <dgm:prSet/>
      <dgm:spPr/>
      <dgm:t>
        <a:bodyPr/>
        <a:lstStyle/>
        <a:p>
          <a:endParaRPr lang="en-US" sz="1800">
            <a:solidFill>
              <a:schemeClr val="tx1"/>
            </a:solidFill>
          </a:endParaRPr>
        </a:p>
      </dgm:t>
    </dgm:pt>
    <dgm:pt modelId="{D1A67DA3-1210-4FB2-B72E-1D8B828DE0CE}" type="sibTrans" cxnId="{02E4106D-0A64-4006-ABF5-F7AD4DCB8588}">
      <dgm:prSet/>
      <dgm:spPr/>
      <dgm:t>
        <a:bodyPr/>
        <a:lstStyle/>
        <a:p>
          <a:endParaRPr lang="en-US" sz="1800">
            <a:solidFill>
              <a:schemeClr val="tx1"/>
            </a:solidFill>
          </a:endParaRPr>
        </a:p>
      </dgm:t>
    </dgm:pt>
    <dgm:pt modelId="{2228A428-9217-4497-B81B-CE2A91609A1C}">
      <dgm:prSet custT="1"/>
      <dgm:spPr>
        <a:solidFill>
          <a:schemeClr val="accent6"/>
        </a:solidFill>
      </dgm:spPr>
      <dgm:t>
        <a:bodyPr/>
        <a:lstStyle/>
        <a:p>
          <a:r>
            <a:rPr lang="en-US" sz="1800" dirty="0">
              <a:solidFill>
                <a:schemeClr val="tx1"/>
              </a:solidFill>
              <a:latin typeface="Maiandra GD" panose="020E0502030308020204" pitchFamily="34" charset="0"/>
            </a:rPr>
            <a:t>Complaint is referred to In-House Dispute Resolution</a:t>
          </a:r>
        </a:p>
      </dgm:t>
    </dgm:pt>
    <dgm:pt modelId="{F47C6858-714E-45BA-AC66-CA6BD1C9600B}" type="parTrans" cxnId="{FDB4F60B-BFDF-4EFF-9846-35DD52205A34}">
      <dgm:prSet/>
      <dgm:spPr/>
      <dgm:t>
        <a:bodyPr/>
        <a:lstStyle/>
        <a:p>
          <a:endParaRPr lang="en-US" sz="1800">
            <a:solidFill>
              <a:schemeClr val="tx1"/>
            </a:solidFill>
          </a:endParaRPr>
        </a:p>
      </dgm:t>
    </dgm:pt>
    <dgm:pt modelId="{C7136BB3-B1FB-47DE-BB42-E9D72563D601}" type="sibTrans" cxnId="{FDB4F60B-BFDF-4EFF-9846-35DD52205A34}">
      <dgm:prSet/>
      <dgm:spPr/>
      <dgm:t>
        <a:bodyPr/>
        <a:lstStyle/>
        <a:p>
          <a:endParaRPr lang="en-US" sz="1800">
            <a:solidFill>
              <a:schemeClr val="tx1"/>
            </a:solidFill>
          </a:endParaRPr>
        </a:p>
      </dgm:t>
    </dgm:pt>
    <dgm:pt modelId="{22349EBC-AFCE-4ABF-82BE-F1B8E65335F4}">
      <dgm:prSet custT="1"/>
      <dgm:spPr>
        <a:solidFill>
          <a:schemeClr val="accent5">
            <a:lumMod val="75000"/>
          </a:schemeClr>
        </a:solidFill>
      </dgm:spPr>
      <dgm:t>
        <a:bodyPr/>
        <a:lstStyle/>
        <a:p>
          <a:r>
            <a:rPr lang="en-US" sz="1800" dirty="0">
              <a:solidFill>
                <a:schemeClr val="tx1"/>
              </a:solidFill>
              <a:latin typeface="Maiandra GD" panose="020E0502030308020204" pitchFamily="34" charset="0"/>
            </a:rPr>
            <a:t>Complaint is referred to Disciplinary Committee if not resolved </a:t>
          </a:r>
        </a:p>
      </dgm:t>
    </dgm:pt>
    <dgm:pt modelId="{61197EDE-2B62-42A1-B3CD-AEFCC4B12B5B}" type="parTrans" cxnId="{37C707AD-90B8-42F1-8266-058C70C321F6}">
      <dgm:prSet/>
      <dgm:spPr/>
      <dgm:t>
        <a:bodyPr/>
        <a:lstStyle/>
        <a:p>
          <a:endParaRPr lang="en-US" sz="1800">
            <a:solidFill>
              <a:schemeClr val="tx1"/>
            </a:solidFill>
          </a:endParaRPr>
        </a:p>
      </dgm:t>
    </dgm:pt>
    <dgm:pt modelId="{3F88B8FF-FABD-4AAA-BFD0-A12F744F3C6B}" type="sibTrans" cxnId="{37C707AD-90B8-42F1-8266-058C70C321F6}">
      <dgm:prSet/>
      <dgm:spPr/>
      <dgm:t>
        <a:bodyPr/>
        <a:lstStyle/>
        <a:p>
          <a:endParaRPr lang="en-US" sz="1800">
            <a:solidFill>
              <a:schemeClr val="tx1"/>
            </a:solidFill>
          </a:endParaRPr>
        </a:p>
      </dgm:t>
    </dgm:pt>
    <dgm:pt modelId="{D4F93538-D9A9-4D1C-A2A4-E9039CCD4F7D}" type="pres">
      <dgm:prSet presAssocID="{E6128734-4388-40B3-A584-48EDC18F8C5B}" presName="hierChild1" presStyleCnt="0">
        <dgm:presLayoutVars>
          <dgm:orgChart val="1"/>
          <dgm:chPref val="1"/>
          <dgm:dir/>
          <dgm:animOne val="branch"/>
          <dgm:animLvl val="lvl"/>
          <dgm:resizeHandles/>
        </dgm:presLayoutVars>
      </dgm:prSet>
      <dgm:spPr/>
      <dgm:t>
        <a:bodyPr/>
        <a:lstStyle/>
        <a:p>
          <a:endParaRPr lang="en-US"/>
        </a:p>
      </dgm:t>
    </dgm:pt>
    <dgm:pt modelId="{DED22E55-6AC9-48CE-8D91-7FB581D70B84}" type="pres">
      <dgm:prSet presAssocID="{CE833290-69C6-47A5-AE8E-1E08C07B7EF2}" presName="hierRoot1" presStyleCnt="0">
        <dgm:presLayoutVars>
          <dgm:hierBranch val="init"/>
        </dgm:presLayoutVars>
      </dgm:prSet>
      <dgm:spPr/>
    </dgm:pt>
    <dgm:pt modelId="{B19E52F6-FB17-4DEA-902D-A0901A69F265}" type="pres">
      <dgm:prSet presAssocID="{CE833290-69C6-47A5-AE8E-1E08C07B7EF2}" presName="rootComposite1" presStyleCnt="0"/>
      <dgm:spPr/>
    </dgm:pt>
    <dgm:pt modelId="{92448A1E-CBF4-4CA3-BFEA-447F7BAE499C}" type="pres">
      <dgm:prSet presAssocID="{CE833290-69C6-47A5-AE8E-1E08C07B7EF2}" presName="rootText1" presStyleLbl="node0" presStyleIdx="0" presStyleCnt="1" custScaleX="854435" custScaleY="679993" custLinFactY="-300000" custLinFactNeighborX="17037" custLinFactNeighborY="-373523">
        <dgm:presLayoutVars>
          <dgm:chPref val="3"/>
        </dgm:presLayoutVars>
      </dgm:prSet>
      <dgm:spPr/>
      <dgm:t>
        <a:bodyPr/>
        <a:lstStyle/>
        <a:p>
          <a:endParaRPr lang="en-US"/>
        </a:p>
      </dgm:t>
    </dgm:pt>
    <dgm:pt modelId="{7C0ECEF2-7B51-4F1C-8C1C-4504376CB3F8}" type="pres">
      <dgm:prSet presAssocID="{CE833290-69C6-47A5-AE8E-1E08C07B7EF2}" presName="rootConnector1" presStyleLbl="node1" presStyleIdx="0" presStyleCnt="0"/>
      <dgm:spPr/>
      <dgm:t>
        <a:bodyPr/>
        <a:lstStyle/>
        <a:p>
          <a:endParaRPr lang="en-US"/>
        </a:p>
      </dgm:t>
    </dgm:pt>
    <dgm:pt modelId="{EF2002B8-F599-49F3-9CC2-BBFF45F99AA3}" type="pres">
      <dgm:prSet presAssocID="{CE833290-69C6-47A5-AE8E-1E08C07B7EF2}" presName="hierChild2" presStyleCnt="0"/>
      <dgm:spPr/>
    </dgm:pt>
    <dgm:pt modelId="{5375F6F2-4B9B-4CB8-A5BD-7EDB071ABAD7}" type="pres">
      <dgm:prSet presAssocID="{7B3AECE1-9275-4CCD-A3D0-F40ECE9A9854}" presName="Name37" presStyleLbl="parChTrans1D2" presStyleIdx="0" presStyleCnt="1"/>
      <dgm:spPr/>
      <dgm:t>
        <a:bodyPr/>
        <a:lstStyle/>
        <a:p>
          <a:endParaRPr lang="en-US"/>
        </a:p>
      </dgm:t>
    </dgm:pt>
    <dgm:pt modelId="{B35F6F69-91B9-4553-98F0-5FF0F21A7612}" type="pres">
      <dgm:prSet presAssocID="{B1E23A6F-7795-4DEF-B9FE-21BD9376F715}" presName="hierRoot2" presStyleCnt="0">
        <dgm:presLayoutVars>
          <dgm:hierBranch val="init"/>
        </dgm:presLayoutVars>
      </dgm:prSet>
      <dgm:spPr/>
    </dgm:pt>
    <dgm:pt modelId="{931BA6D4-4EB3-4ECC-8DF2-EB353826C25F}" type="pres">
      <dgm:prSet presAssocID="{B1E23A6F-7795-4DEF-B9FE-21BD9376F715}" presName="rootComposite" presStyleCnt="0"/>
      <dgm:spPr/>
    </dgm:pt>
    <dgm:pt modelId="{F8076BB9-196C-43D1-B0E7-52A01AB408BC}" type="pres">
      <dgm:prSet presAssocID="{B1E23A6F-7795-4DEF-B9FE-21BD9376F715}" presName="rootText" presStyleLbl="node2" presStyleIdx="0" presStyleCnt="1" custScaleX="1122191" custScaleY="360761" custLinFactY="-141902" custLinFactNeighborX="17495" custLinFactNeighborY="-200000">
        <dgm:presLayoutVars>
          <dgm:chPref val="3"/>
        </dgm:presLayoutVars>
      </dgm:prSet>
      <dgm:spPr/>
      <dgm:t>
        <a:bodyPr/>
        <a:lstStyle/>
        <a:p>
          <a:endParaRPr lang="en-US"/>
        </a:p>
      </dgm:t>
    </dgm:pt>
    <dgm:pt modelId="{C964232B-38CA-4893-8161-71E046683721}" type="pres">
      <dgm:prSet presAssocID="{B1E23A6F-7795-4DEF-B9FE-21BD9376F715}" presName="rootConnector" presStyleLbl="node2" presStyleIdx="0" presStyleCnt="1"/>
      <dgm:spPr/>
      <dgm:t>
        <a:bodyPr/>
        <a:lstStyle/>
        <a:p>
          <a:endParaRPr lang="en-US"/>
        </a:p>
      </dgm:t>
    </dgm:pt>
    <dgm:pt modelId="{6ADE6D20-F044-4B97-8CB7-B88198A8AFA0}" type="pres">
      <dgm:prSet presAssocID="{B1E23A6F-7795-4DEF-B9FE-21BD9376F715}" presName="hierChild4" presStyleCnt="0"/>
      <dgm:spPr/>
    </dgm:pt>
    <dgm:pt modelId="{E5F5272C-79E0-4A02-BD79-413B2F70907D}" type="pres">
      <dgm:prSet presAssocID="{7CF9F847-7BCF-43BA-8A4B-70FB34BAB4DE}" presName="Name37" presStyleLbl="parChTrans1D3" presStyleIdx="0" presStyleCnt="1"/>
      <dgm:spPr/>
      <dgm:t>
        <a:bodyPr/>
        <a:lstStyle/>
        <a:p>
          <a:endParaRPr lang="en-US"/>
        </a:p>
      </dgm:t>
    </dgm:pt>
    <dgm:pt modelId="{03F1C942-AF30-47C5-8CD6-57D2E8CEF1AE}" type="pres">
      <dgm:prSet presAssocID="{DD473046-C37B-44B2-82E1-C52B8B2629E9}" presName="hierRoot2" presStyleCnt="0">
        <dgm:presLayoutVars>
          <dgm:hierBranch val="init"/>
        </dgm:presLayoutVars>
      </dgm:prSet>
      <dgm:spPr/>
    </dgm:pt>
    <dgm:pt modelId="{957DAA39-5025-415E-BAD4-7452BC327DF6}" type="pres">
      <dgm:prSet presAssocID="{DD473046-C37B-44B2-82E1-C52B8B2629E9}" presName="rootComposite" presStyleCnt="0"/>
      <dgm:spPr/>
    </dgm:pt>
    <dgm:pt modelId="{69919C7C-E919-4C7A-A2DA-F7BA75C066C3}" type="pres">
      <dgm:prSet presAssocID="{DD473046-C37B-44B2-82E1-C52B8B2629E9}" presName="rootText" presStyleLbl="node3" presStyleIdx="0" presStyleCnt="1" custScaleX="937616" custScaleY="467860" custLinFactY="-100000" custLinFactNeighborX="19219" custLinFactNeighborY="-149236">
        <dgm:presLayoutVars>
          <dgm:chPref val="3"/>
        </dgm:presLayoutVars>
      </dgm:prSet>
      <dgm:spPr/>
      <dgm:t>
        <a:bodyPr/>
        <a:lstStyle/>
        <a:p>
          <a:endParaRPr lang="en-US"/>
        </a:p>
      </dgm:t>
    </dgm:pt>
    <dgm:pt modelId="{48565264-35AF-4D9A-8E07-755B19AD7759}" type="pres">
      <dgm:prSet presAssocID="{DD473046-C37B-44B2-82E1-C52B8B2629E9}" presName="rootConnector" presStyleLbl="node3" presStyleIdx="0" presStyleCnt="1"/>
      <dgm:spPr/>
      <dgm:t>
        <a:bodyPr/>
        <a:lstStyle/>
        <a:p>
          <a:endParaRPr lang="en-US"/>
        </a:p>
      </dgm:t>
    </dgm:pt>
    <dgm:pt modelId="{29E11592-CE82-4387-A7C8-7DEA50223DA5}" type="pres">
      <dgm:prSet presAssocID="{DD473046-C37B-44B2-82E1-C52B8B2629E9}" presName="hierChild4" presStyleCnt="0"/>
      <dgm:spPr/>
    </dgm:pt>
    <dgm:pt modelId="{BA15ACE3-F34C-4131-BDB7-7CF1D34AE29C}" type="pres">
      <dgm:prSet presAssocID="{56C46F86-CAE8-4A84-AE4D-BC335BB91091}" presName="Name37" presStyleLbl="parChTrans1D4" presStyleIdx="0" presStyleCnt="5"/>
      <dgm:spPr/>
      <dgm:t>
        <a:bodyPr/>
        <a:lstStyle/>
        <a:p>
          <a:endParaRPr lang="en-US"/>
        </a:p>
      </dgm:t>
    </dgm:pt>
    <dgm:pt modelId="{4EA598D1-7C8A-4613-9D1E-346FDC8DC286}" type="pres">
      <dgm:prSet presAssocID="{F1680DA4-9EB9-44B3-A646-59E0A4E99C40}" presName="hierRoot2" presStyleCnt="0">
        <dgm:presLayoutVars>
          <dgm:hierBranch val="init"/>
        </dgm:presLayoutVars>
      </dgm:prSet>
      <dgm:spPr/>
    </dgm:pt>
    <dgm:pt modelId="{E130C038-833C-4245-8CF2-98181FF15CDE}" type="pres">
      <dgm:prSet presAssocID="{F1680DA4-9EB9-44B3-A646-59E0A4E99C40}" presName="rootComposite" presStyleCnt="0"/>
      <dgm:spPr/>
    </dgm:pt>
    <dgm:pt modelId="{C3A6095B-469E-47FA-ACBE-4A33916C8189}" type="pres">
      <dgm:prSet presAssocID="{F1680DA4-9EB9-44B3-A646-59E0A4E99C40}" presName="rootText" presStyleLbl="node4" presStyleIdx="0" presStyleCnt="5" custScaleX="1043310" custScaleY="769918" custLinFactY="-12667" custLinFactNeighborX="41411" custLinFactNeighborY="-100000">
        <dgm:presLayoutVars>
          <dgm:chPref val="3"/>
        </dgm:presLayoutVars>
      </dgm:prSet>
      <dgm:spPr/>
      <dgm:t>
        <a:bodyPr/>
        <a:lstStyle/>
        <a:p>
          <a:endParaRPr lang="en-US"/>
        </a:p>
      </dgm:t>
    </dgm:pt>
    <dgm:pt modelId="{BC487988-2892-4D1F-BA58-C9928E1AACCC}" type="pres">
      <dgm:prSet presAssocID="{F1680DA4-9EB9-44B3-A646-59E0A4E99C40}" presName="rootConnector" presStyleLbl="node4" presStyleIdx="0" presStyleCnt="5"/>
      <dgm:spPr/>
      <dgm:t>
        <a:bodyPr/>
        <a:lstStyle/>
        <a:p>
          <a:endParaRPr lang="en-US"/>
        </a:p>
      </dgm:t>
    </dgm:pt>
    <dgm:pt modelId="{08016FBA-6FBB-48AE-9DBC-41389962526A}" type="pres">
      <dgm:prSet presAssocID="{F1680DA4-9EB9-44B3-A646-59E0A4E99C40}" presName="hierChild4" presStyleCnt="0"/>
      <dgm:spPr/>
    </dgm:pt>
    <dgm:pt modelId="{BC41BAAA-8D20-4D18-8A5A-330F0BC9E51D}" type="pres">
      <dgm:prSet presAssocID="{F1680DA4-9EB9-44B3-A646-59E0A4E99C40}" presName="hierChild5" presStyleCnt="0"/>
      <dgm:spPr/>
    </dgm:pt>
    <dgm:pt modelId="{052B143B-BC70-4CC5-917F-6DB8673117E1}" type="pres">
      <dgm:prSet presAssocID="{B92667F0-919B-4979-AEB4-4F6D42F96344}" presName="Name37" presStyleLbl="parChTrans1D4" presStyleIdx="1" presStyleCnt="5"/>
      <dgm:spPr/>
      <dgm:t>
        <a:bodyPr/>
        <a:lstStyle/>
        <a:p>
          <a:endParaRPr lang="en-US"/>
        </a:p>
      </dgm:t>
    </dgm:pt>
    <dgm:pt modelId="{085CC37F-3CBB-475D-AAF3-7F9AC8040A83}" type="pres">
      <dgm:prSet presAssocID="{693ACF70-FF41-4D3E-AD8F-7F64F95D128D}" presName="hierRoot2" presStyleCnt="0">
        <dgm:presLayoutVars>
          <dgm:hierBranch val="init"/>
        </dgm:presLayoutVars>
      </dgm:prSet>
      <dgm:spPr/>
    </dgm:pt>
    <dgm:pt modelId="{8B1D68EE-27FB-4184-9C7D-698DA0E3E000}" type="pres">
      <dgm:prSet presAssocID="{693ACF70-FF41-4D3E-AD8F-7F64F95D128D}" presName="rootComposite" presStyleCnt="0"/>
      <dgm:spPr/>
    </dgm:pt>
    <dgm:pt modelId="{50722EE8-5921-4FAD-A75E-63C6617CE8AE}" type="pres">
      <dgm:prSet presAssocID="{693ACF70-FF41-4D3E-AD8F-7F64F95D128D}" presName="rootText" presStyleLbl="node4" presStyleIdx="1" presStyleCnt="5" custScaleX="1404066" custScaleY="350179" custLinFactY="-10522" custLinFactNeighborX="-10188" custLinFactNeighborY="-100000">
        <dgm:presLayoutVars>
          <dgm:chPref val="3"/>
        </dgm:presLayoutVars>
      </dgm:prSet>
      <dgm:spPr/>
      <dgm:t>
        <a:bodyPr/>
        <a:lstStyle/>
        <a:p>
          <a:endParaRPr lang="en-US"/>
        </a:p>
      </dgm:t>
    </dgm:pt>
    <dgm:pt modelId="{1C9BD8AA-9E11-46AA-A8B0-5DE0A861DD92}" type="pres">
      <dgm:prSet presAssocID="{693ACF70-FF41-4D3E-AD8F-7F64F95D128D}" presName="rootConnector" presStyleLbl="node4" presStyleIdx="1" presStyleCnt="5"/>
      <dgm:spPr/>
      <dgm:t>
        <a:bodyPr/>
        <a:lstStyle/>
        <a:p>
          <a:endParaRPr lang="en-US"/>
        </a:p>
      </dgm:t>
    </dgm:pt>
    <dgm:pt modelId="{F4854B69-5D57-4B39-917C-554B5CCC646C}" type="pres">
      <dgm:prSet presAssocID="{693ACF70-FF41-4D3E-AD8F-7F64F95D128D}" presName="hierChild4" presStyleCnt="0"/>
      <dgm:spPr/>
    </dgm:pt>
    <dgm:pt modelId="{616A84CA-F09D-4141-AF9E-766346C830B2}" type="pres">
      <dgm:prSet presAssocID="{28BA1540-C45A-45A5-9955-ADF8132585A0}" presName="Name37" presStyleLbl="parChTrans1D4" presStyleIdx="2" presStyleCnt="5"/>
      <dgm:spPr/>
      <dgm:t>
        <a:bodyPr/>
        <a:lstStyle/>
        <a:p>
          <a:endParaRPr lang="en-US"/>
        </a:p>
      </dgm:t>
    </dgm:pt>
    <dgm:pt modelId="{BA7799F5-6477-49DA-A6D9-A2554D614AE7}" type="pres">
      <dgm:prSet presAssocID="{C5E998B2-173F-4DBE-A167-44FE0EC899DF}" presName="hierRoot2" presStyleCnt="0">
        <dgm:presLayoutVars>
          <dgm:hierBranch val="init"/>
        </dgm:presLayoutVars>
      </dgm:prSet>
      <dgm:spPr/>
    </dgm:pt>
    <dgm:pt modelId="{BBEA6A3D-D894-4B01-A78B-84B1CEFEAF90}" type="pres">
      <dgm:prSet presAssocID="{C5E998B2-173F-4DBE-A167-44FE0EC899DF}" presName="rootComposite" presStyleCnt="0"/>
      <dgm:spPr/>
    </dgm:pt>
    <dgm:pt modelId="{50391A1E-8BB0-4493-82B4-CDC9EA24497C}" type="pres">
      <dgm:prSet presAssocID="{C5E998B2-173F-4DBE-A167-44FE0EC899DF}" presName="rootText" presStyleLbl="node4" presStyleIdx="2" presStyleCnt="5" custScaleX="1036849" custScaleY="852973" custLinFactX="-103918" custLinFactY="200000" custLinFactNeighborX="-200000" custLinFactNeighborY="221345">
        <dgm:presLayoutVars>
          <dgm:chPref val="3"/>
        </dgm:presLayoutVars>
      </dgm:prSet>
      <dgm:spPr/>
      <dgm:t>
        <a:bodyPr/>
        <a:lstStyle/>
        <a:p>
          <a:endParaRPr lang="en-US"/>
        </a:p>
      </dgm:t>
    </dgm:pt>
    <dgm:pt modelId="{FB0E7A6F-2910-4E0C-A9AE-6CEABA74A26C}" type="pres">
      <dgm:prSet presAssocID="{C5E998B2-173F-4DBE-A167-44FE0EC899DF}" presName="rootConnector" presStyleLbl="node4" presStyleIdx="2" presStyleCnt="5"/>
      <dgm:spPr/>
      <dgm:t>
        <a:bodyPr/>
        <a:lstStyle/>
        <a:p>
          <a:endParaRPr lang="en-US"/>
        </a:p>
      </dgm:t>
    </dgm:pt>
    <dgm:pt modelId="{D3A81C2C-3E6E-4FA7-9276-5573D18E8B95}" type="pres">
      <dgm:prSet presAssocID="{C5E998B2-173F-4DBE-A167-44FE0EC899DF}" presName="hierChild4" presStyleCnt="0"/>
      <dgm:spPr/>
    </dgm:pt>
    <dgm:pt modelId="{5FC11344-6CE2-42F3-B487-88021663D6B3}" type="pres">
      <dgm:prSet presAssocID="{C5E998B2-173F-4DBE-A167-44FE0EC899DF}" presName="hierChild5" presStyleCnt="0"/>
      <dgm:spPr/>
    </dgm:pt>
    <dgm:pt modelId="{667C22BA-1B7E-485F-9F53-9027134FC334}" type="pres">
      <dgm:prSet presAssocID="{F47C6858-714E-45BA-AC66-CA6BD1C9600B}" presName="Name37" presStyleLbl="parChTrans1D4" presStyleIdx="3" presStyleCnt="5"/>
      <dgm:spPr/>
      <dgm:t>
        <a:bodyPr/>
        <a:lstStyle/>
        <a:p>
          <a:endParaRPr lang="en-US"/>
        </a:p>
      </dgm:t>
    </dgm:pt>
    <dgm:pt modelId="{4B72EAE0-8D63-4471-9B1C-9C7C5E9FA0DC}" type="pres">
      <dgm:prSet presAssocID="{2228A428-9217-4497-B81B-CE2A91609A1C}" presName="hierRoot2" presStyleCnt="0">
        <dgm:presLayoutVars>
          <dgm:hierBranch val="init"/>
        </dgm:presLayoutVars>
      </dgm:prSet>
      <dgm:spPr/>
    </dgm:pt>
    <dgm:pt modelId="{5F18644F-A333-48A3-9AAD-D9877CD9560E}" type="pres">
      <dgm:prSet presAssocID="{2228A428-9217-4497-B81B-CE2A91609A1C}" presName="rootComposite" presStyleCnt="0"/>
      <dgm:spPr/>
    </dgm:pt>
    <dgm:pt modelId="{46EF5B3C-AD54-40E7-9F53-FE9B4A8F39BC}" type="pres">
      <dgm:prSet presAssocID="{2228A428-9217-4497-B81B-CE2A91609A1C}" presName="rootText" presStyleLbl="node4" presStyleIdx="3" presStyleCnt="5" custScaleX="1312089" custScaleY="415950" custLinFactY="200000" custLinFactNeighborX="-21589" custLinFactNeighborY="221712">
        <dgm:presLayoutVars>
          <dgm:chPref val="3"/>
        </dgm:presLayoutVars>
      </dgm:prSet>
      <dgm:spPr/>
      <dgm:t>
        <a:bodyPr/>
        <a:lstStyle/>
        <a:p>
          <a:endParaRPr lang="en-US"/>
        </a:p>
      </dgm:t>
    </dgm:pt>
    <dgm:pt modelId="{BBDB0D5B-7A27-48AC-9499-759B62692205}" type="pres">
      <dgm:prSet presAssocID="{2228A428-9217-4497-B81B-CE2A91609A1C}" presName="rootConnector" presStyleLbl="node4" presStyleIdx="3" presStyleCnt="5"/>
      <dgm:spPr/>
      <dgm:t>
        <a:bodyPr/>
        <a:lstStyle/>
        <a:p>
          <a:endParaRPr lang="en-US"/>
        </a:p>
      </dgm:t>
    </dgm:pt>
    <dgm:pt modelId="{32C9555E-F233-412A-96C9-16BF5544FDD2}" type="pres">
      <dgm:prSet presAssocID="{2228A428-9217-4497-B81B-CE2A91609A1C}" presName="hierChild4" presStyleCnt="0"/>
      <dgm:spPr/>
    </dgm:pt>
    <dgm:pt modelId="{F3B3621D-B434-4D4B-9D1F-0BFBFC978971}" type="pres">
      <dgm:prSet presAssocID="{61197EDE-2B62-42A1-B3CD-AEFCC4B12B5B}" presName="Name37" presStyleLbl="parChTrans1D4" presStyleIdx="4" presStyleCnt="5"/>
      <dgm:spPr/>
      <dgm:t>
        <a:bodyPr/>
        <a:lstStyle/>
        <a:p>
          <a:endParaRPr lang="en-US"/>
        </a:p>
      </dgm:t>
    </dgm:pt>
    <dgm:pt modelId="{09ED666D-6002-406E-99E4-4DF314A130B3}" type="pres">
      <dgm:prSet presAssocID="{22349EBC-AFCE-4ABF-82BE-F1B8E65335F4}" presName="hierRoot2" presStyleCnt="0">
        <dgm:presLayoutVars>
          <dgm:hierBranch val="init"/>
        </dgm:presLayoutVars>
      </dgm:prSet>
      <dgm:spPr/>
    </dgm:pt>
    <dgm:pt modelId="{21D87732-A11C-4625-A492-0507CCC93593}" type="pres">
      <dgm:prSet presAssocID="{22349EBC-AFCE-4ABF-82BE-F1B8E65335F4}" presName="rootComposite" presStyleCnt="0"/>
      <dgm:spPr/>
    </dgm:pt>
    <dgm:pt modelId="{C2A564BD-5831-457A-9DEE-C45063FF920F}" type="pres">
      <dgm:prSet presAssocID="{22349EBC-AFCE-4ABF-82BE-F1B8E65335F4}" presName="rootText" presStyleLbl="node4" presStyleIdx="4" presStyleCnt="5" custScaleX="1091075" custScaleY="671094" custLinFactY="200000" custLinFactNeighborX="-92580" custLinFactNeighborY="292533">
        <dgm:presLayoutVars>
          <dgm:chPref val="3"/>
        </dgm:presLayoutVars>
      </dgm:prSet>
      <dgm:spPr/>
      <dgm:t>
        <a:bodyPr/>
        <a:lstStyle/>
        <a:p>
          <a:endParaRPr lang="en-US"/>
        </a:p>
      </dgm:t>
    </dgm:pt>
    <dgm:pt modelId="{DC8A1A96-493D-4FB6-AA07-AA5D693034F7}" type="pres">
      <dgm:prSet presAssocID="{22349EBC-AFCE-4ABF-82BE-F1B8E65335F4}" presName="rootConnector" presStyleLbl="node4" presStyleIdx="4" presStyleCnt="5"/>
      <dgm:spPr/>
      <dgm:t>
        <a:bodyPr/>
        <a:lstStyle/>
        <a:p>
          <a:endParaRPr lang="en-US"/>
        </a:p>
      </dgm:t>
    </dgm:pt>
    <dgm:pt modelId="{98B0B39D-5B8A-443E-8B5A-EBF362D575C3}" type="pres">
      <dgm:prSet presAssocID="{22349EBC-AFCE-4ABF-82BE-F1B8E65335F4}" presName="hierChild4" presStyleCnt="0"/>
      <dgm:spPr/>
    </dgm:pt>
    <dgm:pt modelId="{88A13335-D812-448A-BCC3-C26444AA22E1}" type="pres">
      <dgm:prSet presAssocID="{22349EBC-AFCE-4ABF-82BE-F1B8E65335F4}" presName="hierChild5" presStyleCnt="0"/>
      <dgm:spPr/>
    </dgm:pt>
    <dgm:pt modelId="{82BB03C8-C85E-4278-899F-3EFAA074F4FF}" type="pres">
      <dgm:prSet presAssocID="{2228A428-9217-4497-B81B-CE2A91609A1C}" presName="hierChild5" presStyleCnt="0"/>
      <dgm:spPr/>
    </dgm:pt>
    <dgm:pt modelId="{5BEFF4F0-0402-4472-BFEF-0671F4DA8166}" type="pres">
      <dgm:prSet presAssocID="{693ACF70-FF41-4D3E-AD8F-7F64F95D128D}" presName="hierChild5" presStyleCnt="0"/>
      <dgm:spPr/>
    </dgm:pt>
    <dgm:pt modelId="{B99E9568-F0E2-4531-8F2E-37208F695EA3}" type="pres">
      <dgm:prSet presAssocID="{DD473046-C37B-44B2-82E1-C52B8B2629E9}" presName="hierChild5" presStyleCnt="0"/>
      <dgm:spPr/>
    </dgm:pt>
    <dgm:pt modelId="{FFF8698C-F5F3-456A-BC21-DFF78D60991D}" type="pres">
      <dgm:prSet presAssocID="{B1E23A6F-7795-4DEF-B9FE-21BD9376F715}" presName="hierChild5" presStyleCnt="0"/>
      <dgm:spPr/>
    </dgm:pt>
    <dgm:pt modelId="{23A4ED42-FEDE-4554-8798-DE67F02F5D16}" type="pres">
      <dgm:prSet presAssocID="{CE833290-69C6-47A5-AE8E-1E08C07B7EF2}" presName="hierChild3" presStyleCnt="0"/>
      <dgm:spPr/>
    </dgm:pt>
  </dgm:ptLst>
  <dgm:cxnLst>
    <dgm:cxn modelId="{02E4106D-0A64-4006-ABF5-F7AD4DCB8588}" srcId="{693ACF70-FF41-4D3E-AD8F-7F64F95D128D}" destId="{C5E998B2-173F-4DBE-A167-44FE0EC899DF}" srcOrd="0" destOrd="0" parTransId="{28BA1540-C45A-45A5-9955-ADF8132585A0}" sibTransId="{D1A67DA3-1210-4FB2-B72E-1D8B828DE0CE}"/>
    <dgm:cxn modelId="{85E18E42-249B-4FDE-BE50-86925C52139A}" type="presOf" srcId="{F1680DA4-9EB9-44B3-A646-59E0A4E99C40}" destId="{BC487988-2892-4D1F-BA58-C9928E1AACCC}" srcOrd="1" destOrd="0" presId="urn:microsoft.com/office/officeart/2005/8/layout/orgChart1#1"/>
    <dgm:cxn modelId="{D5431AC8-4925-452D-BD15-8F52C91975EC}" srcId="{E6128734-4388-40B3-A584-48EDC18F8C5B}" destId="{CE833290-69C6-47A5-AE8E-1E08C07B7EF2}" srcOrd="0" destOrd="0" parTransId="{5D5FA0F0-D10A-4FF3-8820-3E9780A2468C}" sibTransId="{8E7A997A-7775-4E69-9EC2-775D6B77C2BF}"/>
    <dgm:cxn modelId="{9AD37C87-8A7A-4A84-915B-020676600FC1}" srcId="{DD473046-C37B-44B2-82E1-C52B8B2629E9}" destId="{F1680DA4-9EB9-44B3-A646-59E0A4E99C40}" srcOrd="0" destOrd="0" parTransId="{56C46F86-CAE8-4A84-AE4D-BC335BB91091}" sibTransId="{8D235E69-1E44-4876-922C-E01C8A627884}"/>
    <dgm:cxn modelId="{72B6200E-1DAC-4B8D-934A-7C2DD79E0AE9}" type="presOf" srcId="{7B3AECE1-9275-4CCD-A3D0-F40ECE9A9854}" destId="{5375F6F2-4B9B-4CB8-A5BD-7EDB071ABAD7}" srcOrd="0" destOrd="0" presId="urn:microsoft.com/office/officeart/2005/8/layout/orgChart1#1"/>
    <dgm:cxn modelId="{4B7B4161-58B8-4E37-983F-9B39CA623A67}" type="presOf" srcId="{28BA1540-C45A-45A5-9955-ADF8132585A0}" destId="{616A84CA-F09D-4141-AF9E-766346C830B2}" srcOrd="0" destOrd="0" presId="urn:microsoft.com/office/officeart/2005/8/layout/orgChart1#1"/>
    <dgm:cxn modelId="{D3DC09B3-BCB4-4801-AD0F-53E6A4B17916}" type="presOf" srcId="{B92667F0-919B-4979-AEB4-4F6D42F96344}" destId="{052B143B-BC70-4CC5-917F-6DB8673117E1}" srcOrd="0" destOrd="0" presId="urn:microsoft.com/office/officeart/2005/8/layout/orgChart1#1"/>
    <dgm:cxn modelId="{9FA831D8-5192-4A0E-84FB-44BB72B8B54A}" type="presOf" srcId="{F1680DA4-9EB9-44B3-A646-59E0A4E99C40}" destId="{C3A6095B-469E-47FA-ACBE-4A33916C8189}" srcOrd="0" destOrd="0" presId="urn:microsoft.com/office/officeart/2005/8/layout/orgChart1#1"/>
    <dgm:cxn modelId="{3C36BC61-1910-4AE5-B7B8-50031B3849B4}" type="presOf" srcId="{E6128734-4388-40B3-A584-48EDC18F8C5B}" destId="{D4F93538-D9A9-4D1C-A2A4-E9039CCD4F7D}" srcOrd="0" destOrd="0" presId="urn:microsoft.com/office/officeart/2005/8/layout/orgChart1#1"/>
    <dgm:cxn modelId="{9A4DF929-C8B1-4F44-B76D-3BB603CEF67C}" srcId="{DD473046-C37B-44B2-82E1-C52B8B2629E9}" destId="{693ACF70-FF41-4D3E-AD8F-7F64F95D128D}" srcOrd="1" destOrd="0" parTransId="{B92667F0-919B-4979-AEB4-4F6D42F96344}" sibTransId="{D98AADDC-792F-4B42-9EB2-C2EAC297BA54}"/>
    <dgm:cxn modelId="{86E6E482-2E8D-4AE5-A0F0-11A4B90E1E1C}" type="presOf" srcId="{C5E998B2-173F-4DBE-A167-44FE0EC899DF}" destId="{FB0E7A6F-2910-4E0C-A9AE-6CEABA74A26C}" srcOrd="1" destOrd="0" presId="urn:microsoft.com/office/officeart/2005/8/layout/orgChart1#1"/>
    <dgm:cxn modelId="{259F8D52-2A90-48F9-B5DB-141EFC6C95BB}" srcId="{CE833290-69C6-47A5-AE8E-1E08C07B7EF2}" destId="{B1E23A6F-7795-4DEF-B9FE-21BD9376F715}" srcOrd="0" destOrd="0" parTransId="{7B3AECE1-9275-4CCD-A3D0-F40ECE9A9854}" sibTransId="{EEF21855-EE77-4EA2-94EC-FC7FB4F51C25}"/>
    <dgm:cxn modelId="{090139C2-CE42-400A-AC65-AD8B2C54FBC0}" type="presOf" srcId="{2228A428-9217-4497-B81B-CE2A91609A1C}" destId="{BBDB0D5B-7A27-48AC-9499-759B62692205}" srcOrd="1" destOrd="0" presId="urn:microsoft.com/office/officeart/2005/8/layout/orgChart1#1"/>
    <dgm:cxn modelId="{ACEC2B61-6CA5-4677-A6F7-35C7657914EB}" type="presOf" srcId="{B1E23A6F-7795-4DEF-B9FE-21BD9376F715}" destId="{F8076BB9-196C-43D1-B0E7-52A01AB408BC}" srcOrd="0" destOrd="0" presId="urn:microsoft.com/office/officeart/2005/8/layout/orgChart1#1"/>
    <dgm:cxn modelId="{33B93A42-B25D-4B4E-ACA6-826DA6548E66}" type="presOf" srcId="{CE833290-69C6-47A5-AE8E-1E08C07B7EF2}" destId="{92448A1E-CBF4-4CA3-BFEA-447F7BAE499C}" srcOrd="0" destOrd="0" presId="urn:microsoft.com/office/officeart/2005/8/layout/orgChart1#1"/>
    <dgm:cxn modelId="{FDB4F60B-BFDF-4EFF-9846-35DD52205A34}" srcId="{693ACF70-FF41-4D3E-AD8F-7F64F95D128D}" destId="{2228A428-9217-4497-B81B-CE2A91609A1C}" srcOrd="1" destOrd="0" parTransId="{F47C6858-714E-45BA-AC66-CA6BD1C9600B}" sibTransId="{C7136BB3-B1FB-47DE-BB42-E9D72563D601}"/>
    <dgm:cxn modelId="{D852557D-49D9-4F76-8844-EEAFE96DE2EC}" type="presOf" srcId="{56C46F86-CAE8-4A84-AE4D-BC335BB91091}" destId="{BA15ACE3-F34C-4131-BDB7-7CF1D34AE29C}" srcOrd="0" destOrd="0" presId="urn:microsoft.com/office/officeart/2005/8/layout/orgChart1#1"/>
    <dgm:cxn modelId="{FCA386FF-828B-42EF-8F07-512DF92678BB}" type="presOf" srcId="{CE833290-69C6-47A5-AE8E-1E08C07B7EF2}" destId="{7C0ECEF2-7B51-4F1C-8C1C-4504376CB3F8}" srcOrd="1" destOrd="0" presId="urn:microsoft.com/office/officeart/2005/8/layout/orgChart1#1"/>
    <dgm:cxn modelId="{82E19172-FC24-456B-9E71-A029DB6A4DC0}" type="presOf" srcId="{B1E23A6F-7795-4DEF-B9FE-21BD9376F715}" destId="{C964232B-38CA-4893-8161-71E046683721}" srcOrd="1" destOrd="0" presId="urn:microsoft.com/office/officeart/2005/8/layout/orgChart1#1"/>
    <dgm:cxn modelId="{13CA50BE-BF16-4C6A-A72C-984B2DBC30B3}" type="presOf" srcId="{2228A428-9217-4497-B81B-CE2A91609A1C}" destId="{46EF5B3C-AD54-40E7-9F53-FE9B4A8F39BC}" srcOrd="0" destOrd="0" presId="urn:microsoft.com/office/officeart/2005/8/layout/orgChart1#1"/>
    <dgm:cxn modelId="{278F9E81-66C5-46EE-A7DC-8138C8BB956A}" type="presOf" srcId="{DD473046-C37B-44B2-82E1-C52B8B2629E9}" destId="{69919C7C-E919-4C7A-A2DA-F7BA75C066C3}" srcOrd="0" destOrd="0" presId="urn:microsoft.com/office/officeart/2005/8/layout/orgChart1#1"/>
    <dgm:cxn modelId="{F6B9C032-FBB7-48B8-B474-08D66D116223}" type="presOf" srcId="{22349EBC-AFCE-4ABF-82BE-F1B8E65335F4}" destId="{C2A564BD-5831-457A-9DEE-C45063FF920F}" srcOrd="0" destOrd="0" presId="urn:microsoft.com/office/officeart/2005/8/layout/orgChart1#1"/>
    <dgm:cxn modelId="{E39E77C2-C3C7-4188-B33D-DD0D22747154}" type="presOf" srcId="{F47C6858-714E-45BA-AC66-CA6BD1C9600B}" destId="{667C22BA-1B7E-485F-9F53-9027134FC334}" srcOrd="0" destOrd="0" presId="urn:microsoft.com/office/officeart/2005/8/layout/orgChart1#1"/>
    <dgm:cxn modelId="{6479BC8D-CB7C-4696-A6FB-5C3653EA1939}" type="presOf" srcId="{22349EBC-AFCE-4ABF-82BE-F1B8E65335F4}" destId="{DC8A1A96-493D-4FB6-AA07-AA5D693034F7}" srcOrd="1" destOrd="0" presId="urn:microsoft.com/office/officeart/2005/8/layout/orgChart1#1"/>
    <dgm:cxn modelId="{10021666-68F0-43A6-A888-282DD57E83A9}" type="presOf" srcId="{7CF9F847-7BCF-43BA-8A4B-70FB34BAB4DE}" destId="{E5F5272C-79E0-4A02-BD79-413B2F70907D}" srcOrd="0" destOrd="0" presId="urn:microsoft.com/office/officeart/2005/8/layout/orgChart1#1"/>
    <dgm:cxn modelId="{FDC9B451-6283-4594-843C-7BD83CB57461}" srcId="{B1E23A6F-7795-4DEF-B9FE-21BD9376F715}" destId="{DD473046-C37B-44B2-82E1-C52B8B2629E9}" srcOrd="0" destOrd="0" parTransId="{7CF9F847-7BCF-43BA-8A4B-70FB34BAB4DE}" sibTransId="{DEA7D83E-079D-496A-90E9-CA9AEB30B3F2}"/>
    <dgm:cxn modelId="{7E78805A-198C-46C3-8119-F92EBEC6966F}" type="presOf" srcId="{C5E998B2-173F-4DBE-A167-44FE0EC899DF}" destId="{50391A1E-8BB0-4493-82B4-CDC9EA24497C}" srcOrd="0" destOrd="0" presId="urn:microsoft.com/office/officeart/2005/8/layout/orgChart1#1"/>
    <dgm:cxn modelId="{0BBB446F-6991-464E-9E2A-FF5DC8A764A2}" type="presOf" srcId="{693ACF70-FF41-4D3E-AD8F-7F64F95D128D}" destId="{1C9BD8AA-9E11-46AA-A8B0-5DE0A861DD92}" srcOrd="1" destOrd="0" presId="urn:microsoft.com/office/officeart/2005/8/layout/orgChart1#1"/>
    <dgm:cxn modelId="{AE9FD000-3277-4752-90FC-0C00EC97BA04}" type="presOf" srcId="{693ACF70-FF41-4D3E-AD8F-7F64F95D128D}" destId="{50722EE8-5921-4FAD-A75E-63C6617CE8AE}" srcOrd="0" destOrd="0" presId="urn:microsoft.com/office/officeart/2005/8/layout/orgChart1#1"/>
    <dgm:cxn modelId="{FA127880-C3BF-480A-A959-A605C7BF0339}" type="presOf" srcId="{DD473046-C37B-44B2-82E1-C52B8B2629E9}" destId="{48565264-35AF-4D9A-8E07-755B19AD7759}" srcOrd="1" destOrd="0" presId="urn:microsoft.com/office/officeart/2005/8/layout/orgChart1#1"/>
    <dgm:cxn modelId="{B036A8EF-B3CA-4031-B590-66EBB8E95269}" type="presOf" srcId="{61197EDE-2B62-42A1-B3CD-AEFCC4B12B5B}" destId="{F3B3621D-B434-4D4B-9D1F-0BFBFC978971}" srcOrd="0" destOrd="0" presId="urn:microsoft.com/office/officeart/2005/8/layout/orgChart1#1"/>
    <dgm:cxn modelId="{37C707AD-90B8-42F1-8266-058C70C321F6}" srcId="{2228A428-9217-4497-B81B-CE2A91609A1C}" destId="{22349EBC-AFCE-4ABF-82BE-F1B8E65335F4}" srcOrd="0" destOrd="0" parTransId="{61197EDE-2B62-42A1-B3CD-AEFCC4B12B5B}" sibTransId="{3F88B8FF-FABD-4AAA-BFD0-A12F744F3C6B}"/>
    <dgm:cxn modelId="{80323ABA-EB93-4839-8CC1-83AD7C3FE2FC}" type="presParOf" srcId="{D4F93538-D9A9-4D1C-A2A4-E9039CCD4F7D}" destId="{DED22E55-6AC9-48CE-8D91-7FB581D70B84}" srcOrd="0" destOrd="0" presId="urn:microsoft.com/office/officeart/2005/8/layout/orgChart1#1"/>
    <dgm:cxn modelId="{36BAB03B-D8A5-4A8C-8CF0-E28DF7D3E41F}" type="presParOf" srcId="{DED22E55-6AC9-48CE-8D91-7FB581D70B84}" destId="{B19E52F6-FB17-4DEA-902D-A0901A69F265}" srcOrd="0" destOrd="0" presId="urn:microsoft.com/office/officeart/2005/8/layout/orgChart1#1"/>
    <dgm:cxn modelId="{5A6D1CFB-2A13-4975-A638-053BD09AC820}" type="presParOf" srcId="{B19E52F6-FB17-4DEA-902D-A0901A69F265}" destId="{92448A1E-CBF4-4CA3-BFEA-447F7BAE499C}" srcOrd="0" destOrd="0" presId="urn:microsoft.com/office/officeart/2005/8/layout/orgChart1#1"/>
    <dgm:cxn modelId="{6EEDE409-9B73-40A5-BD7A-26D3DF4ADAD3}" type="presParOf" srcId="{B19E52F6-FB17-4DEA-902D-A0901A69F265}" destId="{7C0ECEF2-7B51-4F1C-8C1C-4504376CB3F8}" srcOrd="1" destOrd="0" presId="urn:microsoft.com/office/officeart/2005/8/layout/orgChart1#1"/>
    <dgm:cxn modelId="{4CE6124F-88C5-4EB2-B251-6ADB39933ECB}" type="presParOf" srcId="{DED22E55-6AC9-48CE-8D91-7FB581D70B84}" destId="{EF2002B8-F599-49F3-9CC2-BBFF45F99AA3}" srcOrd="1" destOrd="0" presId="urn:microsoft.com/office/officeart/2005/8/layout/orgChart1#1"/>
    <dgm:cxn modelId="{0B0B41F7-9341-47CA-A367-4D0EF54F9DA2}" type="presParOf" srcId="{EF2002B8-F599-49F3-9CC2-BBFF45F99AA3}" destId="{5375F6F2-4B9B-4CB8-A5BD-7EDB071ABAD7}" srcOrd="0" destOrd="0" presId="urn:microsoft.com/office/officeart/2005/8/layout/orgChart1#1"/>
    <dgm:cxn modelId="{09D40B2A-1BC4-4D49-AC0E-C5E97B8345AD}" type="presParOf" srcId="{EF2002B8-F599-49F3-9CC2-BBFF45F99AA3}" destId="{B35F6F69-91B9-4553-98F0-5FF0F21A7612}" srcOrd="1" destOrd="0" presId="urn:microsoft.com/office/officeart/2005/8/layout/orgChart1#1"/>
    <dgm:cxn modelId="{DE08CC9F-6DDD-4982-A37A-3D12933F9520}" type="presParOf" srcId="{B35F6F69-91B9-4553-98F0-5FF0F21A7612}" destId="{931BA6D4-4EB3-4ECC-8DF2-EB353826C25F}" srcOrd="0" destOrd="0" presId="urn:microsoft.com/office/officeart/2005/8/layout/orgChart1#1"/>
    <dgm:cxn modelId="{37992C68-4C1F-4615-8FC5-C6968014C760}" type="presParOf" srcId="{931BA6D4-4EB3-4ECC-8DF2-EB353826C25F}" destId="{F8076BB9-196C-43D1-B0E7-52A01AB408BC}" srcOrd="0" destOrd="0" presId="urn:microsoft.com/office/officeart/2005/8/layout/orgChart1#1"/>
    <dgm:cxn modelId="{8528A011-65BD-4889-A0D4-1C1CCDF859B3}" type="presParOf" srcId="{931BA6D4-4EB3-4ECC-8DF2-EB353826C25F}" destId="{C964232B-38CA-4893-8161-71E046683721}" srcOrd="1" destOrd="0" presId="urn:microsoft.com/office/officeart/2005/8/layout/orgChart1#1"/>
    <dgm:cxn modelId="{AAEF08FA-6EA6-45B1-8F58-1B34129C2AF2}" type="presParOf" srcId="{B35F6F69-91B9-4553-98F0-5FF0F21A7612}" destId="{6ADE6D20-F044-4B97-8CB7-B88198A8AFA0}" srcOrd="1" destOrd="0" presId="urn:microsoft.com/office/officeart/2005/8/layout/orgChart1#1"/>
    <dgm:cxn modelId="{02E1E452-0A62-4474-8852-26683C858CBC}" type="presParOf" srcId="{6ADE6D20-F044-4B97-8CB7-B88198A8AFA0}" destId="{E5F5272C-79E0-4A02-BD79-413B2F70907D}" srcOrd="0" destOrd="0" presId="urn:microsoft.com/office/officeart/2005/8/layout/orgChart1#1"/>
    <dgm:cxn modelId="{607B5811-1A3E-46E9-ABEE-216806B61FAF}" type="presParOf" srcId="{6ADE6D20-F044-4B97-8CB7-B88198A8AFA0}" destId="{03F1C942-AF30-47C5-8CD6-57D2E8CEF1AE}" srcOrd="1" destOrd="0" presId="urn:microsoft.com/office/officeart/2005/8/layout/orgChart1#1"/>
    <dgm:cxn modelId="{24FEFD8D-68D1-40D9-BA92-BA7585D60F0E}" type="presParOf" srcId="{03F1C942-AF30-47C5-8CD6-57D2E8CEF1AE}" destId="{957DAA39-5025-415E-BAD4-7452BC327DF6}" srcOrd="0" destOrd="0" presId="urn:microsoft.com/office/officeart/2005/8/layout/orgChart1#1"/>
    <dgm:cxn modelId="{F3D96D08-C83B-48AC-9B6F-69F0DEF89B75}" type="presParOf" srcId="{957DAA39-5025-415E-BAD4-7452BC327DF6}" destId="{69919C7C-E919-4C7A-A2DA-F7BA75C066C3}" srcOrd="0" destOrd="0" presId="urn:microsoft.com/office/officeart/2005/8/layout/orgChart1#1"/>
    <dgm:cxn modelId="{1DFB0CA1-D8D8-410C-B137-5E49D4A90045}" type="presParOf" srcId="{957DAA39-5025-415E-BAD4-7452BC327DF6}" destId="{48565264-35AF-4D9A-8E07-755B19AD7759}" srcOrd="1" destOrd="0" presId="urn:microsoft.com/office/officeart/2005/8/layout/orgChart1#1"/>
    <dgm:cxn modelId="{7C0CE411-91D2-40C4-83E0-3FB96EA9C0F6}" type="presParOf" srcId="{03F1C942-AF30-47C5-8CD6-57D2E8CEF1AE}" destId="{29E11592-CE82-4387-A7C8-7DEA50223DA5}" srcOrd="1" destOrd="0" presId="urn:microsoft.com/office/officeart/2005/8/layout/orgChart1#1"/>
    <dgm:cxn modelId="{3D23B844-6420-4A79-BC0A-0CD5F6EA9969}" type="presParOf" srcId="{29E11592-CE82-4387-A7C8-7DEA50223DA5}" destId="{BA15ACE3-F34C-4131-BDB7-7CF1D34AE29C}" srcOrd="0" destOrd="0" presId="urn:microsoft.com/office/officeart/2005/8/layout/orgChart1#1"/>
    <dgm:cxn modelId="{D39C5B03-E9F3-41C3-9888-E1C708E3CA82}" type="presParOf" srcId="{29E11592-CE82-4387-A7C8-7DEA50223DA5}" destId="{4EA598D1-7C8A-4613-9D1E-346FDC8DC286}" srcOrd="1" destOrd="0" presId="urn:microsoft.com/office/officeart/2005/8/layout/orgChart1#1"/>
    <dgm:cxn modelId="{B49BA790-4968-4B06-969D-7697C7A98606}" type="presParOf" srcId="{4EA598D1-7C8A-4613-9D1E-346FDC8DC286}" destId="{E130C038-833C-4245-8CF2-98181FF15CDE}" srcOrd="0" destOrd="0" presId="urn:microsoft.com/office/officeart/2005/8/layout/orgChart1#1"/>
    <dgm:cxn modelId="{DA0FDE4E-289D-418D-BBD8-5EC9700FD01E}" type="presParOf" srcId="{E130C038-833C-4245-8CF2-98181FF15CDE}" destId="{C3A6095B-469E-47FA-ACBE-4A33916C8189}" srcOrd="0" destOrd="0" presId="urn:microsoft.com/office/officeart/2005/8/layout/orgChart1#1"/>
    <dgm:cxn modelId="{23EB2E91-8D97-41AB-9E9E-C347B8F69A42}" type="presParOf" srcId="{E130C038-833C-4245-8CF2-98181FF15CDE}" destId="{BC487988-2892-4D1F-BA58-C9928E1AACCC}" srcOrd="1" destOrd="0" presId="urn:microsoft.com/office/officeart/2005/8/layout/orgChart1#1"/>
    <dgm:cxn modelId="{A1491D5A-D5D9-464C-A64C-A184DD2FC2D5}" type="presParOf" srcId="{4EA598D1-7C8A-4613-9D1E-346FDC8DC286}" destId="{08016FBA-6FBB-48AE-9DBC-41389962526A}" srcOrd="1" destOrd="0" presId="urn:microsoft.com/office/officeart/2005/8/layout/orgChart1#1"/>
    <dgm:cxn modelId="{820CE236-9912-4335-ADB7-94C493AE4F14}" type="presParOf" srcId="{4EA598D1-7C8A-4613-9D1E-346FDC8DC286}" destId="{BC41BAAA-8D20-4D18-8A5A-330F0BC9E51D}" srcOrd="2" destOrd="0" presId="urn:microsoft.com/office/officeart/2005/8/layout/orgChart1#1"/>
    <dgm:cxn modelId="{24289E00-8DA5-4DFD-A04B-71E4B4824C27}" type="presParOf" srcId="{29E11592-CE82-4387-A7C8-7DEA50223DA5}" destId="{052B143B-BC70-4CC5-917F-6DB8673117E1}" srcOrd="2" destOrd="0" presId="urn:microsoft.com/office/officeart/2005/8/layout/orgChart1#1"/>
    <dgm:cxn modelId="{1EEA5925-71E8-488B-A772-403FBD8C1F11}" type="presParOf" srcId="{29E11592-CE82-4387-A7C8-7DEA50223DA5}" destId="{085CC37F-3CBB-475D-AAF3-7F9AC8040A83}" srcOrd="3" destOrd="0" presId="urn:microsoft.com/office/officeart/2005/8/layout/orgChart1#1"/>
    <dgm:cxn modelId="{39B8044A-394A-4D2A-9832-F2F6B8DFE66B}" type="presParOf" srcId="{085CC37F-3CBB-475D-AAF3-7F9AC8040A83}" destId="{8B1D68EE-27FB-4184-9C7D-698DA0E3E000}" srcOrd="0" destOrd="0" presId="urn:microsoft.com/office/officeart/2005/8/layout/orgChart1#1"/>
    <dgm:cxn modelId="{AB5A968E-CFCB-4D62-85B1-DE9A3D1C1AF6}" type="presParOf" srcId="{8B1D68EE-27FB-4184-9C7D-698DA0E3E000}" destId="{50722EE8-5921-4FAD-A75E-63C6617CE8AE}" srcOrd="0" destOrd="0" presId="urn:microsoft.com/office/officeart/2005/8/layout/orgChart1#1"/>
    <dgm:cxn modelId="{6F552479-0CA8-4964-B231-7E4A4320B1DA}" type="presParOf" srcId="{8B1D68EE-27FB-4184-9C7D-698DA0E3E000}" destId="{1C9BD8AA-9E11-46AA-A8B0-5DE0A861DD92}" srcOrd="1" destOrd="0" presId="urn:microsoft.com/office/officeart/2005/8/layout/orgChart1#1"/>
    <dgm:cxn modelId="{2DBEFC32-68DB-46C1-8767-C1BF71402B54}" type="presParOf" srcId="{085CC37F-3CBB-475D-AAF3-7F9AC8040A83}" destId="{F4854B69-5D57-4B39-917C-554B5CCC646C}" srcOrd="1" destOrd="0" presId="urn:microsoft.com/office/officeart/2005/8/layout/orgChart1#1"/>
    <dgm:cxn modelId="{88F52225-39F8-4BC3-B72E-8B33F0EA1675}" type="presParOf" srcId="{F4854B69-5D57-4B39-917C-554B5CCC646C}" destId="{616A84CA-F09D-4141-AF9E-766346C830B2}" srcOrd="0" destOrd="0" presId="urn:microsoft.com/office/officeart/2005/8/layout/orgChart1#1"/>
    <dgm:cxn modelId="{14D19BE9-992D-4A1A-B095-968901678980}" type="presParOf" srcId="{F4854B69-5D57-4B39-917C-554B5CCC646C}" destId="{BA7799F5-6477-49DA-A6D9-A2554D614AE7}" srcOrd="1" destOrd="0" presId="urn:microsoft.com/office/officeart/2005/8/layout/orgChart1#1"/>
    <dgm:cxn modelId="{DFD1D819-1258-4D0F-96DE-ACE0F6E6A1AC}" type="presParOf" srcId="{BA7799F5-6477-49DA-A6D9-A2554D614AE7}" destId="{BBEA6A3D-D894-4B01-A78B-84B1CEFEAF90}" srcOrd="0" destOrd="0" presId="urn:microsoft.com/office/officeart/2005/8/layout/orgChart1#1"/>
    <dgm:cxn modelId="{D34FBA55-57B3-4C10-8BA2-6C5AFE899BB8}" type="presParOf" srcId="{BBEA6A3D-D894-4B01-A78B-84B1CEFEAF90}" destId="{50391A1E-8BB0-4493-82B4-CDC9EA24497C}" srcOrd="0" destOrd="0" presId="urn:microsoft.com/office/officeart/2005/8/layout/orgChart1#1"/>
    <dgm:cxn modelId="{80814E71-FCDC-4190-8E0D-490ECC551B81}" type="presParOf" srcId="{BBEA6A3D-D894-4B01-A78B-84B1CEFEAF90}" destId="{FB0E7A6F-2910-4E0C-A9AE-6CEABA74A26C}" srcOrd="1" destOrd="0" presId="urn:microsoft.com/office/officeart/2005/8/layout/orgChart1#1"/>
    <dgm:cxn modelId="{DFF8DD4F-3F29-4877-9F27-FCE5AB63839E}" type="presParOf" srcId="{BA7799F5-6477-49DA-A6D9-A2554D614AE7}" destId="{D3A81C2C-3E6E-4FA7-9276-5573D18E8B95}" srcOrd="1" destOrd="0" presId="urn:microsoft.com/office/officeart/2005/8/layout/orgChart1#1"/>
    <dgm:cxn modelId="{21B46559-3C52-48C3-83C5-D4FB1F942B8C}" type="presParOf" srcId="{BA7799F5-6477-49DA-A6D9-A2554D614AE7}" destId="{5FC11344-6CE2-42F3-B487-88021663D6B3}" srcOrd="2" destOrd="0" presId="urn:microsoft.com/office/officeart/2005/8/layout/orgChart1#1"/>
    <dgm:cxn modelId="{E038153C-27CA-432B-B48B-F830F8F82E4A}" type="presParOf" srcId="{F4854B69-5D57-4B39-917C-554B5CCC646C}" destId="{667C22BA-1B7E-485F-9F53-9027134FC334}" srcOrd="2" destOrd="0" presId="urn:microsoft.com/office/officeart/2005/8/layout/orgChart1#1"/>
    <dgm:cxn modelId="{182D369F-51E9-4F3E-9E49-3B74E6260A99}" type="presParOf" srcId="{F4854B69-5D57-4B39-917C-554B5CCC646C}" destId="{4B72EAE0-8D63-4471-9B1C-9C7C5E9FA0DC}" srcOrd="3" destOrd="0" presId="urn:microsoft.com/office/officeart/2005/8/layout/orgChart1#1"/>
    <dgm:cxn modelId="{493344F0-D596-4817-B212-6106DAF1A16B}" type="presParOf" srcId="{4B72EAE0-8D63-4471-9B1C-9C7C5E9FA0DC}" destId="{5F18644F-A333-48A3-9AAD-D9877CD9560E}" srcOrd="0" destOrd="0" presId="urn:microsoft.com/office/officeart/2005/8/layout/orgChart1#1"/>
    <dgm:cxn modelId="{A62759F1-3401-460D-BC73-40A877823228}" type="presParOf" srcId="{5F18644F-A333-48A3-9AAD-D9877CD9560E}" destId="{46EF5B3C-AD54-40E7-9F53-FE9B4A8F39BC}" srcOrd="0" destOrd="0" presId="urn:microsoft.com/office/officeart/2005/8/layout/orgChart1#1"/>
    <dgm:cxn modelId="{55323AA1-EEF3-4EAC-A91A-13598BE34AE5}" type="presParOf" srcId="{5F18644F-A333-48A3-9AAD-D9877CD9560E}" destId="{BBDB0D5B-7A27-48AC-9499-759B62692205}" srcOrd="1" destOrd="0" presId="urn:microsoft.com/office/officeart/2005/8/layout/orgChart1#1"/>
    <dgm:cxn modelId="{35FD6432-BAA1-4CF0-8B4B-7978A3C5DEE4}" type="presParOf" srcId="{4B72EAE0-8D63-4471-9B1C-9C7C5E9FA0DC}" destId="{32C9555E-F233-412A-96C9-16BF5544FDD2}" srcOrd="1" destOrd="0" presId="urn:microsoft.com/office/officeart/2005/8/layout/orgChart1#1"/>
    <dgm:cxn modelId="{B7ECCF0C-5EC9-4886-849D-D0199266DFF2}" type="presParOf" srcId="{32C9555E-F233-412A-96C9-16BF5544FDD2}" destId="{F3B3621D-B434-4D4B-9D1F-0BFBFC978971}" srcOrd="0" destOrd="0" presId="urn:microsoft.com/office/officeart/2005/8/layout/orgChart1#1"/>
    <dgm:cxn modelId="{301C915D-CB3C-4713-9D7D-630F995E16A9}" type="presParOf" srcId="{32C9555E-F233-412A-96C9-16BF5544FDD2}" destId="{09ED666D-6002-406E-99E4-4DF314A130B3}" srcOrd="1" destOrd="0" presId="urn:microsoft.com/office/officeart/2005/8/layout/orgChart1#1"/>
    <dgm:cxn modelId="{C46E69B8-8748-4554-98B1-EC37B4BAE264}" type="presParOf" srcId="{09ED666D-6002-406E-99E4-4DF314A130B3}" destId="{21D87732-A11C-4625-A492-0507CCC93593}" srcOrd="0" destOrd="0" presId="urn:microsoft.com/office/officeart/2005/8/layout/orgChart1#1"/>
    <dgm:cxn modelId="{744683B9-026B-4ED4-92B9-A7913E35698D}" type="presParOf" srcId="{21D87732-A11C-4625-A492-0507CCC93593}" destId="{C2A564BD-5831-457A-9DEE-C45063FF920F}" srcOrd="0" destOrd="0" presId="urn:microsoft.com/office/officeart/2005/8/layout/orgChart1#1"/>
    <dgm:cxn modelId="{371FF4F8-83D2-44AA-B580-715931274236}" type="presParOf" srcId="{21D87732-A11C-4625-A492-0507CCC93593}" destId="{DC8A1A96-493D-4FB6-AA07-AA5D693034F7}" srcOrd="1" destOrd="0" presId="urn:microsoft.com/office/officeart/2005/8/layout/orgChart1#1"/>
    <dgm:cxn modelId="{42BA5351-9745-445B-BDCE-5C8843B99315}" type="presParOf" srcId="{09ED666D-6002-406E-99E4-4DF314A130B3}" destId="{98B0B39D-5B8A-443E-8B5A-EBF362D575C3}" srcOrd="1" destOrd="0" presId="urn:microsoft.com/office/officeart/2005/8/layout/orgChart1#1"/>
    <dgm:cxn modelId="{C3D14D6F-AAC1-4FBC-A786-154209850036}" type="presParOf" srcId="{09ED666D-6002-406E-99E4-4DF314A130B3}" destId="{88A13335-D812-448A-BCC3-C26444AA22E1}" srcOrd="2" destOrd="0" presId="urn:microsoft.com/office/officeart/2005/8/layout/orgChart1#1"/>
    <dgm:cxn modelId="{66366490-2076-4B96-89F8-073B83473048}" type="presParOf" srcId="{4B72EAE0-8D63-4471-9B1C-9C7C5E9FA0DC}" destId="{82BB03C8-C85E-4278-899F-3EFAA074F4FF}" srcOrd="2" destOrd="0" presId="urn:microsoft.com/office/officeart/2005/8/layout/orgChart1#1"/>
    <dgm:cxn modelId="{753AD09A-0A4D-43D6-B06F-FE420FF0C914}" type="presParOf" srcId="{085CC37F-3CBB-475D-AAF3-7F9AC8040A83}" destId="{5BEFF4F0-0402-4472-BFEF-0671F4DA8166}" srcOrd="2" destOrd="0" presId="urn:microsoft.com/office/officeart/2005/8/layout/orgChart1#1"/>
    <dgm:cxn modelId="{15DD47AB-2112-4B77-B681-C602C90C29B2}" type="presParOf" srcId="{03F1C942-AF30-47C5-8CD6-57D2E8CEF1AE}" destId="{B99E9568-F0E2-4531-8F2E-37208F695EA3}" srcOrd="2" destOrd="0" presId="urn:microsoft.com/office/officeart/2005/8/layout/orgChart1#1"/>
    <dgm:cxn modelId="{A307B794-8D31-42CD-AC4E-ED2A69EF4AB1}" type="presParOf" srcId="{B35F6F69-91B9-4553-98F0-5FF0F21A7612}" destId="{FFF8698C-F5F3-456A-BC21-DFF78D60991D}" srcOrd="2" destOrd="0" presId="urn:microsoft.com/office/officeart/2005/8/layout/orgChart1#1"/>
    <dgm:cxn modelId="{654B1FA9-2A42-4509-B67E-4055E2913596}" type="presParOf" srcId="{DED22E55-6AC9-48CE-8D91-7FB581D70B84}" destId="{23A4ED42-FEDE-4554-8798-DE67F02F5D16}" srcOrd="2" destOrd="0" presId="urn:microsoft.com/office/officeart/2005/8/layout/orgChart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64AFE97-8BFC-4D3C-B355-73CF63F5BF41}" type="doc">
      <dgm:prSet loTypeId="urn:microsoft.com/office/officeart/2005/8/layout/cycle3" loCatId="cycle" qsTypeId="urn:microsoft.com/office/officeart/2005/8/quickstyle/simple1" qsCatId="simple" csTypeId="urn:microsoft.com/office/officeart/2005/8/colors/colorful1" csCatId="colorful" phldr="1"/>
      <dgm:spPr/>
      <dgm:t>
        <a:bodyPr/>
        <a:lstStyle/>
        <a:p>
          <a:endParaRPr lang="en-US"/>
        </a:p>
      </dgm:t>
    </dgm:pt>
    <dgm:pt modelId="{78FD21F4-707D-47C0-8866-18C31DC2F9D0}">
      <dgm:prSet phldrT="[Text]"/>
      <dgm:spPr/>
      <dgm:t>
        <a:bodyPr/>
        <a:lstStyle/>
        <a:p>
          <a:r>
            <a:rPr lang="en-US" dirty="0">
              <a:latin typeface="Maiandra GD" panose="020E0502030308020204" pitchFamily="34" charset="0"/>
              <a:cs typeface="Times New Roman" pitchFamily="18" charset="0"/>
            </a:rPr>
            <a:t>Plea taking</a:t>
          </a:r>
          <a:endParaRPr lang="en-US" dirty="0"/>
        </a:p>
      </dgm:t>
    </dgm:pt>
    <dgm:pt modelId="{98EA23BE-3499-41EF-BFE4-59D87FEEFD3C}" type="parTrans" cxnId="{9E3F05DB-F333-43D1-9DBE-4B3B968F5703}">
      <dgm:prSet/>
      <dgm:spPr/>
      <dgm:t>
        <a:bodyPr/>
        <a:lstStyle/>
        <a:p>
          <a:endParaRPr lang="en-US"/>
        </a:p>
      </dgm:t>
    </dgm:pt>
    <dgm:pt modelId="{01B43CFE-2F1C-4DC1-8D0E-675DB1F441DF}" type="sibTrans" cxnId="{9E3F05DB-F333-43D1-9DBE-4B3B968F5703}">
      <dgm:prSet/>
      <dgm:spPr/>
      <dgm:t>
        <a:bodyPr/>
        <a:lstStyle/>
        <a:p>
          <a:endParaRPr lang="en-US"/>
        </a:p>
      </dgm:t>
    </dgm:pt>
    <dgm:pt modelId="{13AAF7D1-6DBB-4286-9CA5-283BA1B9BB6F}">
      <dgm:prSet phldrT="[Text]"/>
      <dgm:spPr/>
      <dgm:t>
        <a:bodyPr/>
        <a:lstStyle/>
        <a:p>
          <a:r>
            <a:rPr lang="en-US" dirty="0"/>
            <a:t>Hearing</a:t>
          </a:r>
        </a:p>
      </dgm:t>
    </dgm:pt>
    <dgm:pt modelId="{057DDB67-958A-4838-9FEB-8E3DF4518849}" type="parTrans" cxnId="{57E74D68-D38C-4899-ADCF-9A9CFD539F92}">
      <dgm:prSet/>
      <dgm:spPr/>
      <dgm:t>
        <a:bodyPr/>
        <a:lstStyle/>
        <a:p>
          <a:endParaRPr lang="en-US"/>
        </a:p>
      </dgm:t>
    </dgm:pt>
    <dgm:pt modelId="{A4743B7B-E88C-48F6-9565-D4444C2FA87D}" type="sibTrans" cxnId="{57E74D68-D38C-4899-ADCF-9A9CFD539F92}">
      <dgm:prSet/>
      <dgm:spPr/>
      <dgm:t>
        <a:bodyPr/>
        <a:lstStyle/>
        <a:p>
          <a:endParaRPr lang="en-US"/>
        </a:p>
      </dgm:t>
    </dgm:pt>
    <dgm:pt modelId="{FAD608CB-006E-4ED9-B917-4DD7C097C979}">
      <dgm:prSet phldrT="[Text]"/>
      <dgm:spPr/>
      <dgm:t>
        <a:bodyPr/>
        <a:lstStyle/>
        <a:p>
          <a:r>
            <a:rPr lang="en-US" b="1" dirty="0"/>
            <a:t>Judgement</a:t>
          </a:r>
        </a:p>
      </dgm:t>
    </dgm:pt>
    <dgm:pt modelId="{475B6316-885B-42A6-A463-C70A98F81C32}" type="parTrans" cxnId="{E21E2636-ECC1-4F9D-A667-58EC0BD85B5F}">
      <dgm:prSet/>
      <dgm:spPr/>
      <dgm:t>
        <a:bodyPr/>
        <a:lstStyle/>
        <a:p>
          <a:endParaRPr lang="en-US"/>
        </a:p>
      </dgm:t>
    </dgm:pt>
    <dgm:pt modelId="{C1DAEEAC-B71F-4150-B8D8-E84F55B1F291}" type="sibTrans" cxnId="{E21E2636-ECC1-4F9D-A667-58EC0BD85B5F}">
      <dgm:prSet/>
      <dgm:spPr/>
      <dgm:t>
        <a:bodyPr/>
        <a:lstStyle/>
        <a:p>
          <a:endParaRPr lang="en-US"/>
        </a:p>
      </dgm:t>
    </dgm:pt>
    <dgm:pt modelId="{502E40DA-826B-4763-A674-0AE2444A6635}">
      <dgm:prSet phldrT="[Text]"/>
      <dgm:spPr/>
      <dgm:t>
        <a:bodyPr/>
        <a:lstStyle/>
        <a:p>
          <a:r>
            <a:rPr lang="en-US" dirty="0"/>
            <a:t>Mitigation and Sentencing</a:t>
          </a:r>
        </a:p>
      </dgm:t>
    </dgm:pt>
    <dgm:pt modelId="{5947BA7B-7485-46A0-84E8-827393700FE7}" type="parTrans" cxnId="{123CD5DD-66CC-4754-A4BD-12FB6862E531}">
      <dgm:prSet/>
      <dgm:spPr/>
      <dgm:t>
        <a:bodyPr/>
        <a:lstStyle/>
        <a:p>
          <a:endParaRPr lang="en-US"/>
        </a:p>
      </dgm:t>
    </dgm:pt>
    <dgm:pt modelId="{06A0E607-55EC-4D93-9D75-04D993B0EBE5}" type="sibTrans" cxnId="{123CD5DD-66CC-4754-A4BD-12FB6862E531}">
      <dgm:prSet/>
      <dgm:spPr/>
      <dgm:t>
        <a:bodyPr/>
        <a:lstStyle/>
        <a:p>
          <a:endParaRPr lang="en-US"/>
        </a:p>
      </dgm:t>
    </dgm:pt>
    <dgm:pt modelId="{58EFD6F1-5B62-47CD-861E-4A2F0C85D0DC}">
      <dgm:prSet phldrT="[Text]"/>
      <dgm:spPr/>
      <dgm:t>
        <a:bodyPr/>
        <a:lstStyle/>
        <a:p>
          <a:r>
            <a:rPr lang="en-US" dirty="0"/>
            <a:t>Execution</a:t>
          </a:r>
        </a:p>
      </dgm:t>
    </dgm:pt>
    <dgm:pt modelId="{8A6734E9-1B0B-41EC-84AF-C7A9BE0EC6FF}" type="parTrans" cxnId="{F0C29787-EC2F-404F-A987-00E71084651F}">
      <dgm:prSet/>
      <dgm:spPr/>
      <dgm:t>
        <a:bodyPr/>
        <a:lstStyle/>
        <a:p>
          <a:endParaRPr lang="en-US"/>
        </a:p>
      </dgm:t>
    </dgm:pt>
    <dgm:pt modelId="{CD9B9057-2DD7-4178-B38A-7B8567A3EA28}" type="sibTrans" cxnId="{F0C29787-EC2F-404F-A987-00E71084651F}">
      <dgm:prSet/>
      <dgm:spPr/>
      <dgm:t>
        <a:bodyPr/>
        <a:lstStyle/>
        <a:p>
          <a:endParaRPr lang="en-US"/>
        </a:p>
      </dgm:t>
    </dgm:pt>
    <dgm:pt modelId="{13EEB7F3-654C-4344-A118-800BF7161A03}" type="pres">
      <dgm:prSet presAssocID="{364AFE97-8BFC-4D3C-B355-73CF63F5BF41}" presName="Name0" presStyleCnt="0">
        <dgm:presLayoutVars>
          <dgm:dir/>
          <dgm:resizeHandles val="exact"/>
        </dgm:presLayoutVars>
      </dgm:prSet>
      <dgm:spPr/>
      <dgm:t>
        <a:bodyPr/>
        <a:lstStyle/>
        <a:p>
          <a:endParaRPr lang="en-US"/>
        </a:p>
      </dgm:t>
    </dgm:pt>
    <dgm:pt modelId="{C498262F-6325-40B6-B95D-1881FBDD2C2C}" type="pres">
      <dgm:prSet presAssocID="{364AFE97-8BFC-4D3C-B355-73CF63F5BF41}" presName="cycle" presStyleCnt="0"/>
      <dgm:spPr/>
    </dgm:pt>
    <dgm:pt modelId="{03318156-9F1D-4BCD-A4A3-D735B4B29FF3}" type="pres">
      <dgm:prSet presAssocID="{78FD21F4-707D-47C0-8866-18C31DC2F9D0}" presName="nodeFirstNode" presStyleLbl="node1" presStyleIdx="0" presStyleCnt="5">
        <dgm:presLayoutVars>
          <dgm:bulletEnabled val="1"/>
        </dgm:presLayoutVars>
      </dgm:prSet>
      <dgm:spPr/>
      <dgm:t>
        <a:bodyPr/>
        <a:lstStyle/>
        <a:p>
          <a:endParaRPr lang="en-US"/>
        </a:p>
      </dgm:t>
    </dgm:pt>
    <dgm:pt modelId="{E159149A-A1D3-48CA-B7CA-7D010F36A28B}" type="pres">
      <dgm:prSet presAssocID="{01B43CFE-2F1C-4DC1-8D0E-675DB1F441DF}" presName="sibTransFirstNode" presStyleLbl="bgShp" presStyleIdx="0" presStyleCnt="1"/>
      <dgm:spPr/>
      <dgm:t>
        <a:bodyPr/>
        <a:lstStyle/>
        <a:p>
          <a:endParaRPr lang="en-US"/>
        </a:p>
      </dgm:t>
    </dgm:pt>
    <dgm:pt modelId="{DFF3E683-6279-487A-8030-CB77F98EDD21}" type="pres">
      <dgm:prSet presAssocID="{13AAF7D1-6DBB-4286-9CA5-283BA1B9BB6F}" presName="nodeFollowingNodes" presStyleLbl="node1" presStyleIdx="1" presStyleCnt="5">
        <dgm:presLayoutVars>
          <dgm:bulletEnabled val="1"/>
        </dgm:presLayoutVars>
      </dgm:prSet>
      <dgm:spPr/>
      <dgm:t>
        <a:bodyPr/>
        <a:lstStyle/>
        <a:p>
          <a:endParaRPr lang="en-US"/>
        </a:p>
      </dgm:t>
    </dgm:pt>
    <dgm:pt modelId="{017E2ED1-6D8D-470C-A7DC-E959D1F6F6F6}" type="pres">
      <dgm:prSet presAssocID="{FAD608CB-006E-4ED9-B917-4DD7C097C979}" presName="nodeFollowingNodes" presStyleLbl="node1" presStyleIdx="2" presStyleCnt="5">
        <dgm:presLayoutVars>
          <dgm:bulletEnabled val="1"/>
        </dgm:presLayoutVars>
      </dgm:prSet>
      <dgm:spPr/>
      <dgm:t>
        <a:bodyPr/>
        <a:lstStyle/>
        <a:p>
          <a:endParaRPr lang="en-US"/>
        </a:p>
      </dgm:t>
    </dgm:pt>
    <dgm:pt modelId="{4A1A3482-DE7B-40BE-9774-2315B43DE6E0}" type="pres">
      <dgm:prSet presAssocID="{502E40DA-826B-4763-A674-0AE2444A6635}" presName="nodeFollowingNodes" presStyleLbl="node1" presStyleIdx="3" presStyleCnt="5">
        <dgm:presLayoutVars>
          <dgm:bulletEnabled val="1"/>
        </dgm:presLayoutVars>
      </dgm:prSet>
      <dgm:spPr/>
      <dgm:t>
        <a:bodyPr/>
        <a:lstStyle/>
        <a:p>
          <a:endParaRPr lang="en-US"/>
        </a:p>
      </dgm:t>
    </dgm:pt>
    <dgm:pt modelId="{27A94B5B-035D-4DB5-8DB5-11E658BF4943}" type="pres">
      <dgm:prSet presAssocID="{58EFD6F1-5B62-47CD-861E-4A2F0C85D0DC}" presName="nodeFollowingNodes" presStyleLbl="node1" presStyleIdx="4" presStyleCnt="5">
        <dgm:presLayoutVars>
          <dgm:bulletEnabled val="1"/>
        </dgm:presLayoutVars>
      </dgm:prSet>
      <dgm:spPr/>
      <dgm:t>
        <a:bodyPr/>
        <a:lstStyle/>
        <a:p>
          <a:endParaRPr lang="en-US"/>
        </a:p>
      </dgm:t>
    </dgm:pt>
  </dgm:ptLst>
  <dgm:cxnLst>
    <dgm:cxn modelId="{57E74D68-D38C-4899-ADCF-9A9CFD539F92}" srcId="{364AFE97-8BFC-4D3C-B355-73CF63F5BF41}" destId="{13AAF7D1-6DBB-4286-9CA5-283BA1B9BB6F}" srcOrd="1" destOrd="0" parTransId="{057DDB67-958A-4838-9FEB-8E3DF4518849}" sibTransId="{A4743B7B-E88C-48F6-9565-D4444C2FA87D}"/>
    <dgm:cxn modelId="{E21E2636-ECC1-4F9D-A667-58EC0BD85B5F}" srcId="{364AFE97-8BFC-4D3C-B355-73CF63F5BF41}" destId="{FAD608CB-006E-4ED9-B917-4DD7C097C979}" srcOrd="2" destOrd="0" parTransId="{475B6316-885B-42A6-A463-C70A98F81C32}" sibTransId="{C1DAEEAC-B71F-4150-B8D8-E84F55B1F291}"/>
    <dgm:cxn modelId="{68BD3643-796D-4050-AED5-C4A394516926}" type="presOf" srcId="{78FD21F4-707D-47C0-8866-18C31DC2F9D0}" destId="{03318156-9F1D-4BCD-A4A3-D735B4B29FF3}" srcOrd="0" destOrd="0" presId="urn:microsoft.com/office/officeart/2005/8/layout/cycle3"/>
    <dgm:cxn modelId="{9E3F05DB-F333-43D1-9DBE-4B3B968F5703}" srcId="{364AFE97-8BFC-4D3C-B355-73CF63F5BF41}" destId="{78FD21F4-707D-47C0-8866-18C31DC2F9D0}" srcOrd="0" destOrd="0" parTransId="{98EA23BE-3499-41EF-BFE4-59D87FEEFD3C}" sibTransId="{01B43CFE-2F1C-4DC1-8D0E-675DB1F441DF}"/>
    <dgm:cxn modelId="{288999DF-CDF3-475B-B303-E4C6462E29EC}" type="presOf" srcId="{364AFE97-8BFC-4D3C-B355-73CF63F5BF41}" destId="{13EEB7F3-654C-4344-A118-800BF7161A03}" srcOrd="0" destOrd="0" presId="urn:microsoft.com/office/officeart/2005/8/layout/cycle3"/>
    <dgm:cxn modelId="{4C0071F9-73CB-44E5-BA9A-E1E42322D1CA}" type="presOf" srcId="{13AAF7D1-6DBB-4286-9CA5-283BA1B9BB6F}" destId="{DFF3E683-6279-487A-8030-CB77F98EDD21}" srcOrd="0" destOrd="0" presId="urn:microsoft.com/office/officeart/2005/8/layout/cycle3"/>
    <dgm:cxn modelId="{37CFBF0C-CD63-4A08-9B05-E426E68B82AC}" type="presOf" srcId="{502E40DA-826B-4763-A674-0AE2444A6635}" destId="{4A1A3482-DE7B-40BE-9774-2315B43DE6E0}" srcOrd="0" destOrd="0" presId="urn:microsoft.com/office/officeart/2005/8/layout/cycle3"/>
    <dgm:cxn modelId="{123CD5DD-66CC-4754-A4BD-12FB6862E531}" srcId="{364AFE97-8BFC-4D3C-B355-73CF63F5BF41}" destId="{502E40DA-826B-4763-A674-0AE2444A6635}" srcOrd="3" destOrd="0" parTransId="{5947BA7B-7485-46A0-84E8-827393700FE7}" sibTransId="{06A0E607-55EC-4D93-9D75-04D993B0EBE5}"/>
    <dgm:cxn modelId="{C6061E07-3BA6-4F71-A939-17E24EF004F3}" type="presOf" srcId="{01B43CFE-2F1C-4DC1-8D0E-675DB1F441DF}" destId="{E159149A-A1D3-48CA-B7CA-7D010F36A28B}" srcOrd="0" destOrd="0" presId="urn:microsoft.com/office/officeart/2005/8/layout/cycle3"/>
    <dgm:cxn modelId="{F0C29787-EC2F-404F-A987-00E71084651F}" srcId="{364AFE97-8BFC-4D3C-B355-73CF63F5BF41}" destId="{58EFD6F1-5B62-47CD-861E-4A2F0C85D0DC}" srcOrd="4" destOrd="0" parTransId="{8A6734E9-1B0B-41EC-84AF-C7A9BE0EC6FF}" sibTransId="{CD9B9057-2DD7-4178-B38A-7B8567A3EA28}"/>
    <dgm:cxn modelId="{AF5BB07E-31E3-45A3-804F-995713132772}" type="presOf" srcId="{FAD608CB-006E-4ED9-B917-4DD7C097C979}" destId="{017E2ED1-6D8D-470C-A7DC-E959D1F6F6F6}" srcOrd="0" destOrd="0" presId="urn:microsoft.com/office/officeart/2005/8/layout/cycle3"/>
    <dgm:cxn modelId="{DFA32F92-4E46-4C42-90A6-6D0401FE8D87}" type="presOf" srcId="{58EFD6F1-5B62-47CD-861E-4A2F0C85D0DC}" destId="{27A94B5B-035D-4DB5-8DB5-11E658BF4943}" srcOrd="0" destOrd="0" presId="urn:microsoft.com/office/officeart/2005/8/layout/cycle3"/>
    <dgm:cxn modelId="{3D2B5D9B-DA65-4FF5-A802-E6BF7FFD8903}" type="presParOf" srcId="{13EEB7F3-654C-4344-A118-800BF7161A03}" destId="{C498262F-6325-40B6-B95D-1881FBDD2C2C}" srcOrd="0" destOrd="0" presId="urn:microsoft.com/office/officeart/2005/8/layout/cycle3"/>
    <dgm:cxn modelId="{E10E04D4-C9B5-48E6-9AB1-398FEFEE56C6}" type="presParOf" srcId="{C498262F-6325-40B6-B95D-1881FBDD2C2C}" destId="{03318156-9F1D-4BCD-A4A3-D735B4B29FF3}" srcOrd="0" destOrd="0" presId="urn:microsoft.com/office/officeart/2005/8/layout/cycle3"/>
    <dgm:cxn modelId="{18D1CCDF-404E-4576-8A0F-44719C9FDB4C}" type="presParOf" srcId="{C498262F-6325-40B6-B95D-1881FBDD2C2C}" destId="{E159149A-A1D3-48CA-B7CA-7D010F36A28B}" srcOrd="1" destOrd="0" presId="urn:microsoft.com/office/officeart/2005/8/layout/cycle3"/>
    <dgm:cxn modelId="{0A7654DC-4D29-4C4E-AAF6-53B150410B46}" type="presParOf" srcId="{C498262F-6325-40B6-B95D-1881FBDD2C2C}" destId="{DFF3E683-6279-487A-8030-CB77F98EDD21}" srcOrd="2" destOrd="0" presId="urn:microsoft.com/office/officeart/2005/8/layout/cycle3"/>
    <dgm:cxn modelId="{4AD6DF57-0E32-41B4-BA53-EC8552C1EF90}" type="presParOf" srcId="{C498262F-6325-40B6-B95D-1881FBDD2C2C}" destId="{017E2ED1-6D8D-470C-A7DC-E959D1F6F6F6}" srcOrd="3" destOrd="0" presId="urn:microsoft.com/office/officeart/2005/8/layout/cycle3"/>
    <dgm:cxn modelId="{1B9374EB-45C8-427D-9E18-605AF5C7E811}" type="presParOf" srcId="{C498262F-6325-40B6-B95D-1881FBDD2C2C}" destId="{4A1A3482-DE7B-40BE-9774-2315B43DE6E0}" srcOrd="4" destOrd="0" presId="urn:microsoft.com/office/officeart/2005/8/layout/cycle3"/>
    <dgm:cxn modelId="{5380AF9F-535D-40AF-B249-802D28AE1459}" type="presParOf" srcId="{C498262F-6325-40B6-B95D-1881FBDD2C2C}" destId="{27A94B5B-035D-4DB5-8DB5-11E658BF4943}"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B3621D-B434-4D4B-9D1F-0BFBFC978971}">
      <dsp:nvSpPr>
        <dsp:cNvPr id="0" name=""/>
        <dsp:cNvSpPr/>
      </dsp:nvSpPr>
      <dsp:spPr>
        <a:xfrm>
          <a:off x="4973018" y="4328584"/>
          <a:ext cx="280289" cy="499406"/>
        </a:xfrm>
        <a:custGeom>
          <a:avLst/>
          <a:gdLst/>
          <a:ahLst/>
          <a:cxnLst/>
          <a:rect l="0" t="0" r="0" b="0"/>
          <a:pathLst>
            <a:path>
              <a:moveTo>
                <a:pt x="0" y="0"/>
              </a:moveTo>
              <a:lnTo>
                <a:pt x="0" y="499406"/>
              </a:lnTo>
              <a:lnTo>
                <a:pt x="280289" y="499406"/>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67C22BA-1B7E-485F-9F53-9027134FC334}">
      <dsp:nvSpPr>
        <dsp:cNvPr id="0" name=""/>
        <dsp:cNvSpPr/>
      </dsp:nvSpPr>
      <dsp:spPr>
        <a:xfrm>
          <a:off x="4989307" y="3225686"/>
          <a:ext cx="1152867" cy="639599"/>
        </a:xfrm>
        <a:custGeom>
          <a:avLst/>
          <a:gdLst/>
          <a:ahLst/>
          <a:cxnLst/>
          <a:rect l="0" t="0" r="0" b="0"/>
          <a:pathLst>
            <a:path>
              <a:moveTo>
                <a:pt x="0" y="0"/>
              </a:moveTo>
              <a:lnTo>
                <a:pt x="0" y="616209"/>
              </a:lnTo>
              <a:lnTo>
                <a:pt x="1152867" y="616209"/>
              </a:lnTo>
              <a:lnTo>
                <a:pt x="1152867" y="639599"/>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16A84CA-F09D-4141-AF9E-766346C830B2}">
      <dsp:nvSpPr>
        <dsp:cNvPr id="0" name=""/>
        <dsp:cNvSpPr/>
      </dsp:nvSpPr>
      <dsp:spPr>
        <a:xfrm>
          <a:off x="2850141" y="3225686"/>
          <a:ext cx="2139166" cy="639190"/>
        </a:xfrm>
        <a:custGeom>
          <a:avLst/>
          <a:gdLst/>
          <a:ahLst/>
          <a:cxnLst/>
          <a:rect l="0" t="0" r="0" b="0"/>
          <a:pathLst>
            <a:path>
              <a:moveTo>
                <a:pt x="2139166" y="0"/>
              </a:moveTo>
              <a:lnTo>
                <a:pt x="2139166" y="615800"/>
              </a:lnTo>
              <a:lnTo>
                <a:pt x="0" y="615800"/>
              </a:lnTo>
              <a:lnTo>
                <a:pt x="0" y="63919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52B143B-BC70-4CC5-917F-6DB8673117E1}">
      <dsp:nvSpPr>
        <dsp:cNvPr id="0" name=""/>
        <dsp:cNvSpPr/>
      </dsp:nvSpPr>
      <dsp:spPr>
        <a:xfrm>
          <a:off x="3331446" y="2634361"/>
          <a:ext cx="1657861" cy="201284"/>
        </a:xfrm>
        <a:custGeom>
          <a:avLst/>
          <a:gdLst/>
          <a:ahLst/>
          <a:cxnLst/>
          <a:rect l="0" t="0" r="0" b="0"/>
          <a:pathLst>
            <a:path>
              <a:moveTo>
                <a:pt x="0" y="0"/>
              </a:moveTo>
              <a:lnTo>
                <a:pt x="0" y="177894"/>
              </a:lnTo>
              <a:lnTo>
                <a:pt x="1657861" y="177894"/>
              </a:lnTo>
              <a:lnTo>
                <a:pt x="1657861" y="201284"/>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15ACE3-F34C-4131-BDB7-7CF1D34AE29C}">
      <dsp:nvSpPr>
        <dsp:cNvPr id="0" name=""/>
        <dsp:cNvSpPr/>
      </dsp:nvSpPr>
      <dsp:spPr>
        <a:xfrm>
          <a:off x="1255690" y="2634361"/>
          <a:ext cx="2075755" cy="198895"/>
        </a:xfrm>
        <a:custGeom>
          <a:avLst/>
          <a:gdLst/>
          <a:ahLst/>
          <a:cxnLst/>
          <a:rect l="0" t="0" r="0" b="0"/>
          <a:pathLst>
            <a:path>
              <a:moveTo>
                <a:pt x="2075755" y="0"/>
              </a:moveTo>
              <a:lnTo>
                <a:pt x="2075755" y="175505"/>
              </a:lnTo>
              <a:lnTo>
                <a:pt x="0" y="175505"/>
              </a:lnTo>
              <a:lnTo>
                <a:pt x="0" y="198895"/>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F5272C-79E0-4A02-BD79-413B2F70907D}">
      <dsp:nvSpPr>
        <dsp:cNvPr id="0" name=""/>
        <dsp:cNvSpPr/>
      </dsp:nvSpPr>
      <dsp:spPr>
        <a:xfrm>
          <a:off x="3281885" y="1963249"/>
          <a:ext cx="91440" cy="149995"/>
        </a:xfrm>
        <a:custGeom>
          <a:avLst/>
          <a:gdLst/>
          <a:ahLst/>
          <a:cxnLst/>
          <a:rect l="0" t="0" r="0" b="0"/>
          <a:pathLst>
            <a:path>
              <a:moveTo>
                <a:pt x="45720" y="0"/>
              </a:moveTo>
              <a:lnTo>
                <a:pt x="45720" y="126604"/>
              </a:lnTo>
              <a:lnTo>
                <a:pt x="49560" y="126604"/>
              </a:lnTo>
              <a:lnTo>
                <a:pt x="49560" y="149995"/>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375F6F2-4B9B-4CB8-A5BD-7EDB071ABAD7}">
      <dsp:nvSpPr>
        <dsp:cNvPr id="0" name=""/>
        <dsp:cNvSpPr/>
      </dsp:nvSpPr>
      <dsp:spPr>
        <a:xfrm>
          <a:off x="3280865" y="1145272"/>
          <a:ext cx="91440" cy="416150"/>
        </a:xfrm>
        <a:custGeom>
          <a:avLst/>
          <a:gdLst/>
          <a:ahLst/>
          <a:cxnLst/>
          <a:rect l="0" t="0" r="0" b="0"/>
          <a:pathLst>
            <a:path>
              <a:moveTo>
                <a:pt x="45720" y="0"/>
              </a:moveTo>
              <a:lnTo>
                <a:pt x="45720" y="392760"/>
              </a:lnTo>
              <a:lnTo>
                <a:pt x="46740" y="392760"/>
              </a:lnTo>
              <a:lnTo>
                <a:pt x="46740" y="41615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2448A1E-CBF4-4CA3-BFEA-447F7BAE499C}">
      <dsp:nvSpPr>
        <dsp:cNvPr id="0" name=""/>
        <dsp:cNvSpPr/>
      </dsp:nvSpPr>
      <dsp:spPr>
        <a:xfrm>
          <a:off x="2374889" y="387874"/>
          <a:ext cx="1903392" cy="757397"/>
        </a:xfrm>
        <a:prstGeom prst="rect">
          <a:avLst/>
        </a:prstGeom>
        <a:solidFill>
          <a:schemeClr val="accent6"/>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latin typeface="Maiandra GD" panose="020E0502030308020204" pitchFamily="34" charset="0"/>
            </a:rPr>
            <a:t>Fill Help Form</a:t>
          </a:r>
        </a:p>
      </dsp:txBody>
      <dsp:txXfrm>
        <a:off x="2374889" y="387874"/>
        <a:ext cx="1903392" cy="757397"/>
      </dsp:txXfrm>
    </dsp:sp>
    <dsp:sp modelId="{F8076BB9-196C-43D1-B0E7-52A01AB408BC}">
      <dsp:nvSpPr>
        <dsp:cNvPr id="0" name=""/>
        <dsp:cNvSpPr/>
      </dsp:nvSpPr>
      <dsp:spPr>
        <a:xfrm>
          <a:off x="2077674" y="1561422"/>
          <a:ext cx="2499862" cy="401826"/>
        </a:xfrm>
        <a:prstGeom prst="rect">
          <a:avLst/>
        </a:prstGeom>
        <a:solidFill>
          <a:schemeClr val="accent1">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latin typeface="Maiandra GD" panose="020E0502030308020204" pitchFamily="34" charset="0"/>
            </a:rPr>
            <a:t>Complaint is reviewed</a:t>
          </a:r>
        </a:p>
      </dsp:txBody>
      <dsp:txXfrm>
        <a:off x="2077674" y="1561422"/>
        <a:ext cx="2499862" cy="401826"/>
      </dsp:txXfrm>
    </dsp:sp>
    <dsp:sp modelId="{69919C7C-E919-4C7A-A2DA-F7BA75C066C3}">
      <dsp:nvSpPr>
        <dsp:cNvPr id="0" name=""/>
        <dsp:cNvSpPr/>
      </dsp:nvSpPr>
      <dsp:spPr>
        <a:xfrm>
          <a:off x="2287100" y="2113244"/>
          <a:ext cx="2088691" cy="521116"/>
        </a:xfrm>
        <a:prstGeom prst="rect">
          <a:avLst/>
        </a:prstGeom>
        <a:solidFill>
          <a:srgbClr val="00B0F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latin typeface="Maiandra GD" panose="020E0502030308020204" pitchFamily="34" charset="0"/>
            </a:rPr>
            <a:t>Complaint is either accepted or rejected</a:t>
          </a:r>
        </a:p>
      </dsp:txBody>
      <dsp:txXfrm>
        <a:off x="2287100" y="2113244"/>
        <a:ext cx="2088691" cy="521116"/>
      </dsp:txXfrm>
    </dsp:sp>
    <dsp:sp modelId="{C3A6095B-469E-47FA-ACBE-4A33916C8189}">
      <dsp:nvSpPr>
        <dsp:cNvPr id="0" name=""/>
        <dsp:cNvSpPr/>
      </dsp:nvSpPr>
      <dsp:spPr>
        <a:xfrm>
          <a:off x="93619" y="2833257"/>
          <a:ext cx="2324141" cy="857558"/>
        </a:xfrm>
        <a:prstGeom prst="rect">
          <a:avLst/>
        </a:prstGeom>
        <a:solidFill>
          <a:srgbClr val="7030A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latin typeface="Maiandra GD" panose="020E0502030308020204" pitchFamily="34" charset="0"/>
            </a:rPr>
            <a:t>If complaint is  rejected, Complainant is notified</a:t>
          </a:r>
        </a:p>
      </dsp:txBody>
      <dsp:txXfrm>
        <a:off x="93619" y="2833257"/>
        <a:ext cx="2324141" cy="857558"/>
      </dsp:txXfrm>
    </dsp:sp>
    <dsp:sp modelId="{50722EE8-5921-4FAD-A75E-63C6617CE8AE}">
      <dsp:nvSpPr>
        <dsp:cNvPr id="0" name=""/>
        <dsp:cNvSpPr/>
      </dsp:nvSpPr>
      <dsp:spPr>
        <a:xfrm>
          <a:off x="3425415" y="2835646"/>
          <a:ext cx="3127784" cy="390040"/>
        </a:xfrm>
        <a:prstGeom prst="rect">
          <a:avLst/>
        </a:prstGeom>
        <a:solidFill>
          <a:schemeClr val="accent5">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latin typeface="Maiandra GD" panose="020E0502030308020204" pitchFamily="34" charset="0"/>
            </a:rPr>
            <a:t>Where a Complaint is accepted </a:t>
          </a:r>
        </a:p>
      </dsp:txBody>
      <dsp:txXfrm>
        <a:off x="3425415" y="2835646"/>
        <a:ext cx="3127784" cy="390040"/>
      </dsp:txXfrm>
    </dsp:sp>
    <dsp:sp modelId="{50391A1E-8BB0-4493-82B4-CDC9EA24497C}">
      <dsp:nvSpPr>
        <dsp:cNvPr id="0" name=""/>
        <dsp:cNvSpPr/>
      </dsp:nvSpPr>
      <dsp:spPr>
        <a:xfrm>
          <a:off x="1695266" y="3864877"/>
          <a:ext cx="2309748" cy="950067"/>
        </a:xfrm>
        <a:prstGeom prst="rect">
          <a:avLst/>
        </a:prstGeom>
        <a:solidFill>
          <a:srgbClr val="FFC00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latin typeface="Maiandra GD" panose="020E0502030308020204" pitchFamily="34" charset="0"/>
            </a:rPr>
            <a:t>Complaint is referred to Disciplinary Committee for prosecution</a:t>
          </a:r>
        </a:p>
      </dsp:txBody>
      <dsp:txXfrm>
        <a:off x="1695266" y="3864877"/>
        <a:ext cx="2309748" cy="950067"/>
      </dsp:txXfrm>
    </dsp:sp>
    <dsp:sp modelId="{46EF5B3C-AD54-40E7-9F53-FE9B4A8F39BC}">
      <dsp:nvSpPr>
        <dsp:cNvPr id="0" name=""/>
        <dsp:cNvSpPr/>
      </dsp:nvSpPr>
      <dsp:spPr>
        <a:xfrm>
          <a:off x="4680729" y="3865286"/>
          <a:ext cx="2922890" cy="463297"/>
        </a:xfrm>
        <a:prstGeom prst="rect">
          <a:avLst/>
        </a:prstGeom>
        <a:solidFill>
          <a:schemeClr val="accent6"/>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latin typeface="Maiandra GD" panose="020E0502030308020204" pitchFamily="34" charset="0"/>
            </a:rPr>
            <a:t>Complaint is referred to In-House Dispute Resolution</a:t>
          </a:r>
        </a:p>
      </dsp:txBody>
      <dsp:txXfrm>
        <a:off x="4680729" y="3865286"/>
        <a:ext cx="2922890" cy="463297"/>
      </dsp:txXfrm>
    </dsp:sp>
    <dsp:sp modelId="{C2A564BD-5831-457A-9DEE-C45063FF920F}">
      <dsp:nvSpPr>
        <dsp:cNvPr id="0" name=""/>
        <dsp:cNvSpPr/>
      </dsp:nvSpPr>
      <dsp:spPr>
        <a:xfrm>
          <a:off x="5253308" y="4454247"/>
          <a:ext cx="2430546" cy="747485"/>
        </a:xfrm>
        <a:prstGeom prst="rect">
          <a:avLst/>
        </a:prstGeom>
        <a:solidFill>
          <a:schemeClr val="accent5">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latin typeface="Maiandra GD" panose="020E0502030308020204" pitchFamily="34" charset="0"/>
            </a:rPr>
            <a:t>Complaint is referred to Disciplinary Committee if not resolved </a:t>
          </a:r>
        </a:p>
      </dsp:txBody>
      <dsp:txXfrm>
        <a:off x="5253308" y="4454247"/>
        <a:ext cx="2430546" cy="7474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59149A-A1D3-48CA-B7CA-7D010F36A28B}">
      <dsp:nvSpPr>
        <dsp:cNvPr id="0" name=""/>
        <dsp:cNvSpPr/>
      </dsp:nvSpPr>
      <dsp:spPr>
        <a:xfrm>
          <a:off x="1848620" y="-30899"/>
          <a:ext cx="5065759" cy="5065759"/>
        </a:xfrm>
        <a:prstGeom prst="circularArrow">
          <a:avLst>
            <a:gd name="adj1" fmla="val 5544"/>
            <a:gd name="adj2" fmla="val 330680"/>
            <a:gd name="adj3" fmla="val 13760791"/>
            <a:gd name="adj4" fmla="val 17395181"/>
            <a:gd name="adj5" fmla="val 5757"/>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3318156-9F1D-4BCD-A4A3-D735B4B29FF3}">
      <dsp:nvSpPr>
        <dsp:cNvPr id="0" name=""/>
        <dsp:cNvSpPr/>
      </dsp:nvSpPr>
      <dsp:spPr>
        <a:xfrm>
          <a:off x="3187712" y="1852"/>
          <a:ext cx="2387575" cy="1193787"/>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a:latin typeface="Maiandra GD" panose="020E0502030308020204" pitchFamily="34" charset="0"/>
              <a:cs typeface="Times New Roman" pitchFamily="18" charset="0"/>
            </a:rPr>
            <a:t>Plea taking</a:t>
          </a:r>
          <a:endParaRPr lang="en-US" sz="2600" kern="1200" dirty="0"/>
        </a:p>
      </dsp:txBody>
      <dsp:txXfrm>
        <a:off x="3245988" y="60128"/>
        <a:ext cx="2271023" cy="1077235"/>
      </dsp:txXfrm>
    </dsp:sp>
    <dsp:sp modelId="{DFF3E683-6279-487A-8030-CB77F98EDD21}">
      <dsp:nvSpPr>
        <dsp:cNvPr id="0" name=""/>
        <dsp:cNvSpPr/>
      </dsp:nvSpPr>
      <dsp:spPr>
        <a:xfrm>
          <a:off x="5242221" y="1494540"/>
          <a:ext cx="2387575" cy="1193787"/>
        </a:xfrm>
        <a:prstGeom prst="round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a:t>Hearing</a:t>
          </a:r>
        </a:p>
      </dsp:txBody>
      <dsp:txXfrm>
        <a:off x="5300497" y="1552816"/>
        <a:ext cx="2271023" cy="1077235"/>
      </dsp:txXfrm>
    </dsp:sp>
    <dsp:sp modelId="{017E2ED1-6D8D-470C-A7DC-E959D1F6F6F6}">
      <dsp:nvSpPr>
        <dsp:cNvPr id="0" name=""/>
        <dsp:cNvSpPr/>
      </dsp:nvSpPr>
      <dsp:spPr>
        <a:xfrm>
          <a:off x="4457468" y="3909760"/>
          <a:ext cx="2387575" cy="1193787"/>
        </a:xfrm>
        <a:prstGeom prst="round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b="1" kern="1200" dirty="0"/>
            <a:t>Judgement</a:t>
          </a:r>
        </a:p>
      </dsp:txBody>
      <dsp:txXfrm>
        <a:off x="4515744" y="3968036"/>
        <a:ext cx="2271023" cy="1077235"/>
      </dsp:txXfrm>
    </dsp:sp>
    <dsp:sp modelId="{4A1A3482-DE7B-40BE-9774-2315B43DE6E0}">
      <dsp:nvSpPr>
        <dsp:cNvPr id="0" name=""/>
        <dsp:cNvSpPr/>
      </dsp:nvSpPr>
      <dsp:spPr>
        <a:xfrm>
          <a:off x="1917956" y="3909760"/>
          <a:ext cx="2387575" cy="1193787"/>
        </a:xfrm>
        <a:prstGeom prst="round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a:t>Mitigation and Sentencing</a:t>
          </a:r>
        </a:p>
      </dsp:txBody>
      <dsp:txXfrm>
        <a:off x="1976232" y="3968036"/>
        <a:ext cx="2271023" cy="1077235"/>
      </dsp:txXfrm>
    </dsp:sp>
    <dsp:sp modelId="{27A94B5B-035D-4DB5-8DB5-11E658BF4943}">
      <dsp:nvSpPr>
        <dsp:cNvPr id="0" name=""/>
        <dsp:cNvSpPr/>
      </dsp:nvSpPr>
      <dsp:spPr>
        <a:xfrm>
          <a:off x="1133203" y="1494540"/>
          <a:ext cx="2387575" cy="1193787"/>
        </a:xfrm>
        <a:prstGeom prst="roundRect">
          <a:avLst/>
        </a:prstGeom>
        <a:solidFill>
          <a:schemeClr val="accent6">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a:t>Execution</a:t>
          </a:r>
        </a:p>
      </dsp:txBody>
      <dsp:txXfrm>
        <a:off x="1191479" y="1552816"/>
        <a:ext cx="2271023" cy="1077235"/>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linDir" val="fromT"/>
                  <dgm:param type="chAlign" val="r"/>
                </dgm:alg>
              </dgm:if>
              <dgm:if name="Name23" func="var" arg="hierBranch" op="equ" val="r">
                <dgm:alg type="hierChild">
                  <dgm:param type="linDir" val="fromT"/>
                  <dgm:param type="chAlign" val="l"/>
                </dgm:alg>
              </dgm:if>
              <dgm:if name="Name24" func="var" arg="hierBranch" op="equ" val="hang">
                <dgm:choose name="Name25">
                  <dgm:if name="Name26" func="var" arg="dir" op="equ" val="norm">
                    <dgm:alg type="hierChild">
                      <dgm:param type="linDir" val="fromL"/>
                      <dgm:param type="chAlign" val="l"/>
                      <dgm:param type="secLinDir" val="fromT"/>
                      <dgm:param type="secChAlign" val="t"/>
                    </dgm:alg>
                  </dgm:if>
                  <dgm:else name="Name27">
                    <dgm:alg type="hierChild">
                      <dgm:param type="linDir" val="fromR"/>
                      <dgm:param type="chAlign" val="l"/>
                      <dgm:param type="secLinDir" val="fromT"/>
                      <dgm:param type="secChAlign" val="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dim" val="1D"/>
                        <dgm:param type="endSty" val="noArr"/>
                        <dgm:param type="connRout" val="bend"/>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dim" val="1D"/>
                            <dgm:param type="endSty" val="noArr"/>
                            <dgm:param type="connRout" val="bend"/>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dim" val="1D"/>
                                    <dgm:param type="endSty" val="noArr"/>
                                    <dgm:param type="connRout" val="bend"/>
                                    <dgm:param type="begPts" val="bCtr"/>
                                    <dgm:param type="endPts" val="midL midR"/>
                                  </dgm:alg>
                                </dgm:if>
                                <dgm:else name="Name45">
                                  <dgm:alg type="conn">
                                    <dgm:param type="srcNode" val="rootConnector"/>
                                    <dgm:param type="dim" val="1D"/>
                                    <dgm:param type="endSty" val="noArr"/>
                                    <dgm:param type="connRout" val="bend"/>
                                    <dgm:param type="begPts" val="bCtr"/>
                                    <dgm:param type="endPts" val="midL midR"/>
                                  </dgm:alg>
                                </dgm:else>
                              </dgm:choose>
                            </dgm:if>
                            <dgm:else name="Name46">
                              <dgm:alg type="conn">
                                <dgm:param type="dim" val="1D"/>
                                <dgm:param type="endSty" val="noArr"/>
                                <dgm:param type="connRout" val="bend"/>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dim" val="1D"/>
                        <dgm:param type="endSty" val="noArr"/>
                        <dgm:param type="connRout" val="bend"/>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dim" val="1D"/>
                                <dgm:param type="endSty" val="noArr"/>
                                <dgm:param type="connRout" val="bend"/>
                                <dgm:param type="begPts" val="bCtr"/>
                                <dgm:param type="endPts" val="midL midR"/>
                              </dgm:alg>
                            </dgm:if>
                            <dgm:else name="Name55">
                              <dgm:alg type="conn">
                                <dgm:param type="srcNode" val="rootConnector1"/>
                                <dgm:param type="dim" val="1D"/>
                                <dgm:param type="endSty" val="noArr"/>
                                <dgm:param type="connRout" val="bend"/>
                                <dgm:param type="begPts" val="bCtr"/>
                                <dgm:param type="endPts" val="midL midR"/>
                              </dgm:alg>
                            </dgm:else>
                          </dgm:choose>
                        </dgm:if>
                        <dgm:else name="Name56">
                          <dgm:choose name="Name57">
                            <dgm:if name="Name58" axis="par ch" ptType="node asst" func="cnt" op="gte" val="1">
                              <dgm:alg type="conn">
                                <dgm:param type="dim" val="1D"/>
                                <dgm:param type="endSty" val="noArr"/>
                                <dgm:param type="connRout" val="bend"/>
                                <dgm:param type="begPts" val="bCtr"/>
                                <dgm:param type="endPts" val="midL midR"/>
                              </dgm:alg>
                            </dgm:if>
                            <dgm:else name="Name59">
                              <dgm:alg type="conn">
                                <dgm:param type="srcNode" val="rootConnector"/>
                                <dgm:param type="dim" val="1D"/>
                                <dgm:param type="endSty" val="noArr"/>
                                <dgm:param type="connRout" val="bend"/>
                                <dgm:param type="begPts" val="bCtr"/>
                                <dgm:param type="endPts" val="midL mid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linDir" val="fromT"/>
                        <dgm:param type="chAlign" val="r"/>
                      </dgm:alg>
                    </dgm:if>
                    <dgm:if name="Name85" func="var" arg="hierBranch" op="equ" val="r">
                      <dgm:alg type="hierChild">
                        <dgm:param type="linDir" val="fromT"/>
                        <dgm:param type="chAlign" val="l"/>
                      </dgm:alg>
                    </dgm:if>
                    <dgm:if name="Name86" func="var" arg="hierBranch" op="equ" val="hang">
                      <dgm:choose name="Name87">
                        <dgm:if name="Name88" func="var" arg="dir" op="equ" val="norm">
                          <dgm:alg type="hierChild">
                            <dgm:param type="linDir" val="fromL"/>
                            <dgm:param type="chAlign" val="l"/>
                            <dgm:param type="secLinDir" val="fromT"/>
                            <dgm:param type="secChAlign" val="t"/>
                          </dgm:alg>
                        </dgm:if>
                        <dgm:else name="Name89">
                          <dgm:alg type="hierChild">
                            <dgm:param type="linDir" val="fromR"/>
                            <dgm:param type="chAlign" val="l"/>
                            <dgm:param type="secLinDir" val="fromT"/>
                            <dgm:param type="secChAlign" val="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linDir" val="fromT"/>
                            <dgm:param type="chAlign" val="l"/>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linDir" val="fromL"/>
                        <dgm:param type="chAlign" val="l"/>
                        <dgm:param type="secLinDir" val="fromT"/>
                        <dgm:param type="secChAlign" val="t"/>
                      </dgm:alg>
                    </dgm:if>
                    <dgm:else name="Name105">
                      <dgm:alg type="hierChild">
                        <dgm:param type="linDir" val="fromR"/>
                        <dgm:param type="chAlign" val="l"/>
                        <dgm:param type="secLinDir" val="fromT"/>
                        <dgm:param type="secChAlign" val="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linDir" val="fromL"/>
                  <dgm:param type="chAlign" val="l"/>
                  <dgm:param type="secLinDir" val="fromT"/>
                  <dgm:param type="secChAlign" val="t"/>
                </dgm:alg>
              </dgm:if>
              <dgm:else name="Name109">
                <dgm:alg type="hierChild">
                  <dgm:param type="linDir" val="fromR"/>
                  <dgm:param type="chAlign" val="l"/>
                  <dgm:param type="secLinDir" val="fromT"/>
                  <dgm:param type="secChAlign" val="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dim" val="1D"/>
                    <dgm:param type="endSty" val="noArr"/>
                    <dgm:param type="connRout" val="bend"/>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linDir" val="fromT"/>
                        <dgm:param type="chAlign" val="r"/>
                      </dgm:alg>
                    </dgm:if>
                    <dgm:if name="Name129" func="var" arg="hierBranch" op="equ" val="r">
                      <dgm:alg type="hierChild">
                        <dgm:param type="linDir" val="fromT"/>
                        <dgm:param type="chAlign" val="l"/>
                      </dgm:alg>
                    </dgm:if>
                    <dgm:if name="Name130" func="var" arg="hierBranch" op="equ" val="hang">
                      <dgm:choose name="Name131">
                        <dgm:if name="Name132" func="var" arg="dir" op="equ" val="norm">
                          <dgm:alg type="hierChild">
                            <dgm:param type="linDir" val="fromL"/>
                            <dgm:param type="chAlign" val="l"/>
                            <dgm:param type="secLinDir" val="fromT"/>
                            <dgm:param type="secChAlign" val="t"/>
                          </dgm:alg>
                        </dgm:if>
                        <dgm:else name="Name133">
                          <dgm:alg type="hierChild">
                            <dgm:param type="linDir" val="fromR"/>
                            <dgm:param type="chAlign" val="l"/>
                            <dgm:param type="secLinDir" val="fromT"/>
                            <dgm:param type="secChAlign" val="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linDir" val="fromT"/>
                            <dgm:param type="chAlign" val="l"/>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linDir" val="fromL"/>
                        <dgm:param type="chAlign" val="l"/>
                        <dgm:param type="secLinDir" val="fromT"/>
                        <dgm:param type="secChAlign" val="t"/>
                      </dgm:alg>
                    </dgm:if>
                    <dgm:else name="Name146">
                      <dgm:alg type="hierChild">
                        <dgm:param type="linDir" val="fromR"/>
                        <dgm:param type="chAlign" val="l"/>
                        <dgm:param type="secLinDir" val="fromT"/>
                        <dgm:param type="secChAlign" val="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0"/>
          <p:cNvGrpSpPr/>
          <p:nvPr/>
        </p:nvGrpSpPr>
        <p:grpSpPr bwMode="auto">
          <a:xfrm>
            <a:off x="270933" y="0"/>
            <a:ext cx="5037667" cy="6858000"/>
            <a:chOff x="203200" y="0"/>
            <a:chExt cx="3778250" cy="6858001"/>
          </a:xfrm>
        </p:grpSpPr>
        <p:sp>
          <p:nvSpPr>
            <p:cNvPr id="5" name="Freeform 6"/>
            <p:cNvSpPr/>
            <p:nvPr/>
          </p:nvSpPr>
          <p:spPr bwMode="auto">
            <a:xfrm>
              <a:off x="641350" y="0"/>
              <a:ext cx="1365250" cy="3971925"/>
            </a:xfrm>
            <a:custGeom>
              <a:avLst/>
              <a:gdLst>
                <a:gd name="T0" fmla="*/ 0 w 860"/>
                <a:gd name="T1" fmla="*/ 3881438 h 2502"/>
                <a:gd name="T2" fmla="*/ 361950 w 860"/>
                <a:gd name="T3" fmla="*/ 3971925 h 2502"/>
                <a:gd name="T4" fmla="*/ 1365250 w 860"/>
                <a:gd name="T5" fmla="*/ 0 h 2502"/>
                <a:gd name="T6" fmla="*/ 984250 w 860"/>
                <a:gd name="T7" fmla="*/ 0 h 2502"/>
                <a:gd name="T8" fmla="*/ 0 w 860"/>
                <a:gd name="T9" fmla="*/ 3881438 h 25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60" h="2502">
                  <a:moveTo>
                    <a:pt x="0" y="2445"/>
                  </a:moveTo>
                  <a:lnTo>
                    <a:pt x="228" y="2502"/>
                  </a:lnTo>
                  <a:lnTo>
                    <a:pt x="860" y="0"/>
                  </a:lnTo>
                  <a:lnTo>
                    <a:pt x="620" y="0"/>
                  </a:lnTo>
                  <a:lnTo>
                    <a:pt x="0" y="2445"/>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sz="1800"/>
            </a:p>
          </p:txBody>
        </p:sp>
        <p:sp>
          <p:nvSpPr>
            <p:cNvPr id="6" name="Freeform 7"/>
            <p:cNvSpPr/>
            <p:nvPr/>
          </p:nvSpPr>
          <p:spPr bwMode="auto">
            <a:xfrm>
              <a:off x="203200" y="0"/>
              <a:ext cx="1336675" cy="3862389"/>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7" name="Freeform 8"/>
            <p:cNvSpPr/>
            <p:nvPr/>
          </p:nvSpPr>
          <p:spPr bwMode="auto">
            <a:xfrm>
              <a:off x="207963" y="3776664"/>
              <a:ext cx="1936750" cy="3081337"/>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8" name="Freeform 9"/>
            <p:cNvSpPr/>
            <p:nvPr/>
          </p:nvSpPr>
          <p:spPr bwMode="auto">
            <a:xfrm>
              <a:off x="646113" y="3886201"/>
              <a:ext cx="2373312"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9" name="Freeform 10"/>
            <p:cNvSpPr/>
            <p:nvPr/>
          </p:nvSpPr>
          <p:spPr bwMode="auto">
            <a:xfrm>
              <a:off x="641350" y="3881439"/>
              <a:ext cx="3340100" cy="2976562"/>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10" name="Freeform 11"/>
            <p:cNvSpPr/>
            <p:nvPr/>
          </p:nvSpPr>
          <p:spPr bwMode="auto">
            <a:xfrm>
              <a:off x="203200" y="3771901"/>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11" name="Freeform 12"/>
          <p:cNvSpPr/>
          <p:nvPr/>
        </p:nvSpPr>
        <p:spPr bwMode="auto">
          <a:xfrm>
            <a:off x="270933" y="3771900"/>
            <a:ext cx="482600" cy="90488"/>
          </a:xfrm>
          <a:custGeom>
            <a:avLst/>
            <a:gdLst>
              <a:gd name="T0" fmla="*/ 361950 w 228"/>
              <a:gd name="T1" fmla="*/ 90488 h 57"/>
              <a:gd name="T2" fmla="*/ 0 w 228"/>
              <a:gd name="T3" fmla="*/ 0 h 57"/>
              <a:gd name="T4" fmla="*/ 352425 w 228"/>
              <a:gd name="T5" fmla="*/ 85725 h 57"/>
              <a:gd name="T6" fmla="*/ 361950 w 228"/>
              <a:gd name="T7" fmla="*/ 90488 h 5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sz="1800"/>
          </a:p>
        </p:txBody>
      </p:sp>
      <p:sp>
        <p:nvSpPr>
          <p:cNvPr id="12" name="Freeform 13"/>
          <p:cNvSpPr/>
          <p:nvPr/>
        </p:nvSpPr>
        <p:spPr bwMode="auto">
          <a:xfrm>
            <a:off x="747184" y="3867150"/>
            <a:ext cx="82549" cy="80963"/>
          </a:xfrm>
          <a:custGeom>
            <a:avLst/>
            <a:gdLst>
              <a:gd name="T0" fmla="*/ 0 w 39"/>
              <a:gd name="T1" fmla="*/ 0 h 51"/>
              <a:gd name="T2" fmla="*/ 61912 w 39"/>
              <a:gd name="T3" fmla="*/ 80963 h 51"/>
              <a:gd name="T4" fmla="*/ 4762 w 39"/>
              <a:gd name="T5" fmla="*/ 0 h 51"/>
              <a:gd name="T6" fmla="*/ 0 w 39"/>
              <a:gd name="T7" fmla="*/ 0 h 5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sz="1800"/>
          </a:p>
        </p:txBody>
      </p:sp>
      <p:sp>
        <p:nvSpPr>
          <p:cNvPr id="2" name="Title 1"/>
          <p:cNvSpPr>
            <a:spLocks noGrp="1"/>
          </p:cNvSpPr>
          <p:nvPr>
            <p:ph type="ctrTitle"/>
          </p:nvPr>
        </p:nvSpPr>
        <p:spPr>
          <a:xfrm>
            <a:off x="2319565" y="914401"/>
            <a:ext cx="9262836" cy="3488266"/>
          </a:xfrm>
        </p:spPr>
        <p:txBody>
          <a:bodyPr anchor="b">
            <a:normAutofit/>
          </a:bodyPr>
          <a:lstStyle>
            <a:lvl1pPr algn="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3898985" y="4402667"/>
            <a:ext cx="7683417"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3" name="Date Placeholder 3"/>
          <p:cNvSpPr>
            <a:spLocks noGrp="1"/>
          </p:cNvSpPr>
          <p:nvPr>
            <p:ph type="dt" sz="half" idx="10"/>
          </p:nvPr>
        </p:nvSpPr>
        <p:spPr>
          <a:xfrm>
            <a:off x="9768417" y="6116639"/>
            <a:ext cx="1143000" cy="365125"/>
          </a:xfrm>
        </p:spPr>
        <p:txBody>
          <a:bodyPr/>
          <a:lstStyle>
            <a:lvl1pPr>
              <a:defRPr/>
            </a:lvl1pPr>
          </a:lstStyle>
          <a:p>
            <a:pPr>
              <a:defRPr/>
            </a:pPr>
            <a:endParaRPr lang="en-US"/>
          </a:p>
        </p:txBody>
      </p:sp>
      <p:sp>
        <p:nvSpPr>
          <p:cNvPr id="14" name="Footer Placeholder 4"/>
          <p:cNvSpPr>
            <a:spLocks noGrp="1"/>
          </p:cNvSpPr>
          <p:nvPr>
            <p:ph type="ftr" sz="quarter" idx="11"/>
          </p:nvPr>
        </p:nvSpPr>
        <p:spPr>
          <a:xfrm>
            <a:off x="4832351" y="6116639"/>
            <a:ext cx="4811183" cy="365125"/>
          </a:xfrm>
        </p:spPr>
        <p:txBody>
          <a:bodyPr/>
          <a:lstStyle>
            <a:lvl1pPr>
              <a:defRPr/>
            </a:lvl1pPr>
          </a:lstStyle>
          <a:p>
            <a:pPr>
              <a:defRPr/>
            </a:pPr>
            <a:endParaRPr lang="en-US"/>
          </a:p>
        </p:txBody>
      </p:sp>
      <p:sp>
        <p:nvSpPr>
          <p:cNvPr id="15" name="Slide Number Placeholder 5"/>
          <p:cNvSpPr>
            <a:spLocks noGrp="1"/>
          </p:cNvSpPr>
          <p:nvPr>
            <p:ph type="sldNum" sz="quarter" idx="12"/>
          </p:nvPr>
        </p:nvSpPr>
        <p:spPr>
          <a:xfrm>
            <a:off x="11034184" y="6116639"/>
            <a:ext cx="548216" cy="365125"/>
          </a:xfrm>
        </p:spPr>
        <p:txBody>
          <a:bodyPr/>
          <a:lstStyle>
            <a:lvl1pPr>
              <a:defRPr/>
            </a:lvl1pPr>
          </a:lstStyle>
          <a:p>
            <a:fld id="{BAFB056F-F2C5-403F-919F-00EEAF622641}" type="slidenum">
              <a:rPr lang="en-US" altLang="en-US"/>
              <a:t>‹#›</a:t>
            </a:fld>
            <a:endParaRPr lang="en-US" altLang="en-US"/>
          </a:p>
        </p:txBody>
      </p:sp>
    </p:spTree>
    <p:extLst>
      <p:ext uri="{BB962C8B-B14F-4D97-AF65-F5344CB8AC3E}">
        <p14:creationId xmlns:p14="http://schemas.microsoft.com/office/powerpoint/2010/main" val="2922223663"/>
      </p:ext>
    </p:extLst>
  </p:cSld>
  <p:clrMapOvr>
    <a:masterClrMapping/>
  </p:clrMapOvr>
  <p:transition spd="slow">
    <p:wheel spokes="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698" y="4732865"/>
            <a:ext cx="1002132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634" y="932112"/>
            <a:ext cx="8228087"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484698" y="5299603"/>
            <a:ext cx="1002132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21025F32-F8FA-4035-AF91-9FAD29C87DC7}" type="slidenum">
              <a:rPr lang="en-US" altLang="en-US"/>
              <a:t>‹#›</a:t>
            </a:fld>
            <a:endParaRPr lang="en-US" altLang="en-US"/>
          </a:p>
        </p:txBody>
      </p:sp>
    </p:spTree>
    <p:extLst>
      <p:ext uri="{BB962C8B-B14F-4D97-AF65-F5344CB8AC3E}">
        <p14:creationId xmlns:p14="http://schemas.microsoft.com/office/powerpoint/2010/main" val="927999903"/>
      </p:ext>
    </p:extLst>
  </p:cSld>
  <p:clrMapOvr>
    <a:masterClrMapping/>
  </p:clrMapOvr>
  <p:transition spd="slow">
    <p:wheel spokes="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700" y="685800"/>
            <a:ext cx="10021321" cy="3048000"/>
          </a:xfrm>
        </p:spPr>
        <p:txBody>
          <a:bodyP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699" y="4343400"/>
            <a:ext cx="10021323" cy="1447800"/>
          </a:xfrm>
        </p:spPr>
        <p:txBody>
          <a:bodyP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C2E5C81B-F80B-4132-898C-75A571251D49}" type="slidenum">
              <a:rPr lang="en-US" altLang="en-US"/>
              <a:t>‹#›</a:t>
            </a:fld>
            <a:endParaRPr lang="en-US" altLang="en-US"/>
          </a:p>
        </p:txBody>
      </p:sp>
    </p:spTree>
    <p:extLst>
      <p:ext uri="{BB962C8B-B14F-4D97-AF65-F5344CB8AC3E}">
        <p14:creationId xmlns:p14="http://schemas.microsoft.com/office/powerpoint/2010/main" val="2415382332"/>
      </p:ext>
    </p:extLst>
  </p:cSld>
  <p:clrMapOvr>
    <a:masterClrMapping/>
  </p:clrMapOvr>
  <p:transition spd="slow">
    <p:wheel spokes="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5" name="TextBox 4"/>
          <p:cNvSpPr txBox="1"/>
          <p:nvPr/>
        </p:nvSpPr>
        <p:spPr>
          <a:xfrm>
            <a:off x="1293284" y="863600"/>
            <a:ext cx="609600" cy="584200"/>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defRPr/>
            </a:pPr>
            <a:r>
              <a:rPr lang="en-US" sz="8000" dirty="0">
                <a:effectLst/>
                <a:latin typeface="Arial" panose="020B0604020202020204" pitchFamily="34" charset="0"/>
              </a:rPr>
              <a:t>“</a:t>
            </a:r>
          </a:p>
        </p:txBody>
      </p:sp>
      <p:sp>
        <p:nvSpPr>
          <p:cNvPr id="6" name="TextBox 5"/>
          <p:cNvSpPr txBox="1"/>
          <p:nvPr/>
        </p:nvSpPr>
        <p:spPr>
          <a:xfrm>
            <a:off x="10896600" y="2819400"/>
            <a:ext cx="609600" cy="584200"/>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defRPr/>
            </a:pPr>
            <a:r>
              <a:rPr lang="en-US" sz="8000" dirty="0">
                <a:effectLst/>
                <a:latin typeface="Arial" panose="020B0604020202020204" pitchFamily="34" charset="0"/>
              </a:rPr>
              <a:t>”</a:t>
            </a:r>
          </a:p>
        </p:txBody>
      </p:sp>
      <p:sp>
        <p:nvSpPr>
          <p:cNvPr id="2" name="Title 1"/>
          <p:cNvSpPr>
            <a:spLocks noGrp="1"/>
          </p:cNvSpPr>
          <p:nvPr>
            <p:ph type="title"/>
          </p:nvPr>
        </p:nvSpPr>
        <p:spPr>
          <a:xfrm>
            <a:off x="1902322" y="685801"/>
            <a:ext cx="9298820" cy="2743199"/>
          </a:xfrm>
        </p:spPr>
        <p:txBody>
          <a:bodyP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130980" y="3428999"/>
            <a:ext cx="8841504" cy="381000"/>
          </a:xfrm>
        </p:spPr>
        <p:txBody>
          <a:bodyP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484698" y="4343400"/>
            <a:ext cx="10021321" cy="1447800"/>
          </a:xfrm>
        </p:spPr>
        <p:txBody>
          <a:bodyP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7" name="Date Placeholder 3"/>
          <p:cNvSpPr>
            <a:spLocks noGrp="1"/>
          </p:cNvSpPr>
          <p:nvPr>
            <p:ph type="dt" sz="half" idx="14"/>
          </p:nvPr>
        </p:nvSpPr>
        <p:spPr/>
        <p:txBody>
          <a:bodyPr/>
          <a:lstStyle>
            <a:lvl1pPr>
              <a:defRPr/>
            </a:lvl1pPr>
          </a:lstStyle>
          <a:p>
            <a:pPr>
              <a:defRPr/>
            </a:pPr>
            <a:endParaRPr lang="en-US"/>
          </a:p>
        </p:txBody>
      </p:sp>
      <p:sp>
        <p:nvSpPr>
          <p:cNvPr id="8" name="Footer Placeholder 4"/>
          <p:cNvSpPr>
            <a:spLocks noGrp="1"/>
          </p:cNvSpPr>
          <p:nvPr>
            <p:ph type="ftr" sz="quarter" idx="15"/>
          </p:nvPr>
        </p:nvSpPr>
        <p:spPr/>
        <p:txBody>
          <a:bodyPr/>
          <a:lstStyle>
            <a:lvl1pPr>
              <a:defRPr/>
            </a:lvl1pPr>
          </a:lstStyle>
          <a:p>
            <a:pPr>
              <a:defRPr/>
            </a:pPr>
            <a:endParaRPr lang="en-US"/>
          </a:p>
        </p:txBody>
      </p:sp>
      <p:sp>
        <p:nvSpPr>
          <p:cNvPr id="9" name="Slide Number Placeholder 5"/>
          <p:cNvSpPr>
            <a:spLocks noGrp="1"/>
          </p:cNvSpPr>
          <p:nvPr>
            <p:ph type="sldNum" sz="quarter" idx="16"/>
          </p:nvPr>
        </p:nvSpPr>
        <p:spPr/>
        <p:txBody>
          <a:bodyPr/>
          <a:lstStyle>
            <a:lvl1pPr>
              <a:defRPr/>
            </a:lvl1pPr>
          </a:lstStyle>
          <a:p>
            <a:fld id="{0D69772B-5F52-452F-BE56-1E9DDE8910DA}" type="slidenum">
              <a:rPr lang="en-US" altLang="en-US"/>
              <a:t>‹#›</a:t>
            </a:fld>
            <a:endParaRPr lang="en-US" altLang="en-US"/>
          </a:p>
        </p:txBody>
      </p:sp>
    </p:spTree>
    <p:extLst>
      <p:ext uri="{BB962C8B-B14F-4D97-AF65-F5344CB8AC3E}">
        <p14:creationId xmlns:p14="http://schemas.microsoft.com/office/powerpoint/2010/main" val="2578703120"/>
      </p:ext>
    </p:extLst>
  </p:cSld>
  <p:clrMapOvr>
    <a:masterClrMapping/>
  </p:clrMapOvr>
  <p:transition spd="slow">
    <p:wheel spokes="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701" y="3308581"/>
            <a:ext cx="1002131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699" y="4777381"/>
            <a:ext cx="1002132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99022BD-3DBC-4E38-90A7-92C2D254C0BE}" type="slidenum">
              <a:rPr lang="en-US" altLang="en-US"/>
              <a:t>‹#›</a:t>
            </a:fld>
            <a:endParaRPr lang="en-US" altLang="en-US"/>
          </a:p>
        </p:txBody>
      </p:sp>
    </p:spTree>
    <p:extLst>
      <p:ext uri="{BB962C8B-B14F-4D97-AF65-F5344CB8AC3E}">
        <p14:creationId xmlns:p14="http://schemas.microsoft.com/office/powerpoint/2010/main" val="3793481183"/>
      </p:ext>
    </p:extLst>
  </p:cSld>
  <p:clrMapOvr>
    <a:masterClrMapping/>
  </p:clrMapOvr>
  <p:transition spd="slow">
    <p:wheel spokes="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5" name="TextBox 4"/>
          <p:cNvSpPr txBox="1"/>
          <p:nvPr/>
        </p:nvSpPr>
        <p:spPr>
          <a:xfrm>
            <a:off x="1293284" y="863600"/>
            <a:ext cx="609600" cy="584200"/>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defRPr/>
            </a:pPr>
            <a:r>
              <a:rPr lang="en-US" sz="8000" dirty="0">
                <a:effectLst/>
                <a:latin typeface="Arial" panose="020B0604020202020204" pitchFamily="34" charset="0"/>
              </a:rPr>
              <a:t>“</a:t>
            </a:r>
          </a:p>
        </p:txBody>
      </p:sp>
      <p:sp>
        <p:nvSpPr>
          <p:cNvPr id="6" name="TextBox 5"/>
          <p:cNvSpPr txBox="1"/>
          <p:nvPr/>
        </p:nvSpPr>
        <p:spPr>
          <a:xfrm>
            <a:off x="10896600" y="2819400"/>
            <a:ext cx="609600" cy="584200"/>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defRPr/>
            </a:pPr>
            <a:r>
              <a:rPr lang="en-US" sz="8000" dirty="0">
                <a:effectLst/>
                <a:latin typeface="Arial" panose="020B0604020202020204" pitchFamily="34" charset="0"/>
              </a:rPr>
              <a:t>”</a:t>
            </a:r>
          </a:p>
        </p:txBody>
      </p:sp>
      <p:sp>
        <p:nvSpPr>
          <p:cNvPr id="2" name="Title 1"/>
          <p:cNvSpPr>
            <a:spLocks noGrp="1"/>
          </p:cNvSpPr>
          <p:nvPr>
            <p:ph type="title"/>
          </p:nvPr>
        </p:nvSpPr>
        <p:spPr>
          <a:xfrm>
            <a:off x="1902322" y="685801"/>
            <a:ext cx="9298820" cy="2743199"/>
          </a:xfrm>
        </p:spPr>
        <p:txBody>
          <a:bodyP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700" y="3886200"/>
            <a:ext cx="10021320" cy="889000"/>
          </a:xfrm>
        </p:spPr>
        <p:txBody>
          <a:bodyPr rtlCol="0" anchor="b">
            <a:normAutofit/>
          </a:bodyPr>
          <a:lstStyle>
            <a:lvl1pPr algn="r">
              <a:buNone/>
              <a:defRPr lang="en-US" sz="2400" b="0" cap="none" dirty="0">
                <a:ln w="3175" cmpd="sng">
                  <a:noFill/>
                </a:ln>
                <a:solidFill>
                  <a:schemeClr val="tx1"/>
                </a:solidFill>
                <a:effectLst/>
              </a:defRPr>
            </a:lvl1pPr>
          </a:lstStyle>
          <a:p>
            <a:pPr lvl="0"/>
            <a:r>
              <a:rPr lang="en-US"/>
              <a:t>Edit Master text styles</a:t>
            </a:r>
          </a:p>
        </p:txBody>
      </p:sp>
      <p:sp>
        <p:nvSpPr>
          <p:cNvPr id="3" name="Text Placeholder 2"/>
          <p:cNvSpPr>
            <a:spLocks noGrp="1"/>
          </p:cNvSpPr>
          <p:nvPr>
            <p:ph type="body" idx="1"/>
          </p:nvPr>
        </p:nvSpPr>
        <p:spPr>
          <a:xfrm>
            <a:off x="1484699" y="4775200"/>
            <a:ext cx="1002132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7" name="Date Placeholder 3"/>
          <p:cNvSpPr>
            <a:spLocks noGrp="1"/>
          </p:cNvSpPr>
          <p:nvPr>
            <p:ph type="dt" sz="half" idx="14"/>
          </p:nvPr>
        </p:nvSpPr>
        <p:spPr/>
        <p:txBody>
          <a:bodyPr/>
          <a:lstStyle>
            <a:lvl1pPr>
              <a:defRPr/>
            </a:lvl1pPr>
          </a:lstStyle>
          <a:p>
            <a:pPr>
              <a:defRPr/>
            </a:pPr>
            <a:endParaRPr lang="en-US"/>
          </a:p>
        </p:txBody>
      </p:sp>
      <p:sp>
        <p:nvSpPr>
          <p:cNvPr id="8" name="Footer Placeholder 4"/>
          <p:cNvSpPr>
            <a:spLocks noGrp="1"/>
          </p:cNvSpPr>
          <p:nvPr>
            <p:ph type="ftr" sz="quarter" idx="15"/>
          </p:nvPr>
        </p:nvSpPr>
        <p:spPr/>
        <p:txBody>
          <a:bodyPr/>
          <a:lstStyle>
            <a:lvl1pPr>
              <a:defRPr/>
            </a:lvl1pPr>
          </a:lstStyle>
          <a:p>
            <a:pPr>
              <a:defRPr/>
            </a:pPr>
            <a:endParaRPr lang="en-US"/>
          </a:p>
        </p:txBody>
      </p:sp>
      <p:sp>
        <p:nvSpPr>
          <p:cNvPr id="9" name="Slide Number Placeholder 5"/>
          <p:cNvSpPr>
            <a:spLocks noGrp="1"/>
          </p:cNvSpPr>
          <p:nvPr>
            <p:ph type="sldNum" sz="quarter" idx="16"/>
          </p:nvPr>
        </p:nvSpPr>
        <p:spPr/>
        <p:txBody>
          <a:bodyPr/>
          <a:lstStyle>
            <a:lvl1pPr>
              <a:defRPr/>
            </a:lvl1pPr>
          </a:lstStyle>
          <a:p>
            <a:fld id="{9173D25D-D5D5-45E1-8F63-B123FD4C588E}" type="slidenum">
              <a:rPr lang="en-US" altLang="en-US"/>
              <a:t>‹#›</a:t>
            </a:fld>
            <a:endParaRPr lang="en-US" altLang="en-US"/>
          </a:p>
        </p:txBody>
      </p:sp>
    </p:spTree>
    <p:extLst>
      <p:ext uri="{BB962C8B-B14F-4D97-AF65-F5344CB8AC3E}">
        <p14:creationId xmlns:p14="http://schemas.microsoft.com/office/powerpoint/2010/main" val="3219298267"/>
      </p:ext>
    </p:extLst>
  </p:cSld>
  <p:clrMapOvr>
    <a:masterClrMapping/>
  </p:clrMapOvr>
  <p:transition spd="slow">
    <p:wheel spokes="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701" y="685802"/>
            <a:ext cx="10021321" cy="2727325"/>
          </a:xfrm>
        </p:spPr>
        <p:txBody>
          <a:bodyPr rtlCol="0">
            <a:normAutofit/>
          </a:bodyPr>
          <a:lstStyle>
            <a:lvl1pPr>
              <a:defRPr lang="en-US" b="0" dirty="0"/>
            </a:lvl1pPr>
          </a:lstStyle>
          <a:p>
            <a:pPr lvl="0"/>
            <a:r>
              <a:rPr lang="en-US"/>
              <a:t>Click to edit Master title style</a:t>
            </a:r>
            <a:endParaRPr lang="en-US" dirty="0"/>
          </a:p>
        </p:txBody>
      </p:sp>
      <p:sp>
        <p:nvSpPr>
          <p:cNvPr id="10" name="Text Placeholder 9"/>
          <p:cNvSpPr>
            <a:spLocks noGrp="1"/>
          </p:cNvSpPr>
          <p:nvPr>
            <p:ph type="body" sz="quarter" idx="13"/>
          </p:nvPr>
        </p:nvSpPr>
        <p:spPr>
          <a:xfrm>
            <a:off x="1484699" y="3505200"/>
            <a:ext cx="10021323" cy="838200"/>
          </a:xfrm>
        </p:spPr>
        <p:txBody>
          <a:bodyPr rtlCol="0" anchor="b">
            <a:normAutofit/>
          </a:bodyPr>
          <a:lstStyle>
            <a:lvl1pPr>
              <a:buNone/>
              <a:defRPr lang="en-US" sz="2800" b="0" cap="none" dirty="0">
                <a:ln w="3175" cmpd="sng">
                  <a:noFill/>
                </a:ln>
                <a:solidFill>
                  <a:schemeClr val="tx1"/>
                </a:solidFill>
                <a:effectLst/>
              </a:defRPr>
            </a:lvl1pPr>
          </a:lstStyle>
          <a:p>
            <a:pPr lvl="0"/>
            <a:r>
              <a:rPr lang="en-US"/>
              <a:t>Edit Master text styles</a:t>
            </a:r>
          </a:p>
        </p:txBody>
      </p:sp>
      <p:sp>
        <p:nvSpPr>
          <p:cNvPr id="3" name="Text Placeholder 2"/>
          <p:cNvSpPr>
            <a:spLocks noGrp="1"/>
          </p:cNvSpPr>
          <p:nvPr>
            <p:ph type="body" idx="1"/>
          </p:nvPr>
        </p:nvSpPr>
        <p:spPr>
          <a:xfrm>
            <a:off x="1484699" y="4343400"/>
            <a:ext cx="1002132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Date Placeholder 3"/>
          <p:cNvSpPr>
            <a:spLocks noGrp="1"/>
          </p:cNvSpPr>
          <p:nvPr>
            <p:ph type="dt" sz="half" idx="14"/>
          </p:nvPr>
        </p:nvSpPr>
        <p:spPr/>
        <p:txBody>
          <a:bodyPr/>
          <a:lstStyle>
            <a:lvl1pPr>
              <a:defRPr/>
            </a:lvl1pPr>
          </a:lstStyle>
          <a:p>
            <a:pPr>
              <a:defRPr/>
            </a:pPr>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7" name="Slide Number Placeholder 5"/>
          <p:cNvSpPr>
            <a:spLocks noGrp="1"/>
          </p:cNvSpPr>
          <p:nvPr>
            <p:ph type="sldNum" sz="quarter" idx="16"/>
          </p:nvPr>
        </p:nvSpPr>
        <p:spPr/>
        <p:txBody>
          <a:bodyPr/>
          <a:lstStyle>
            <a:lvl1pPr>
              <a:defRPr/>
            </a:lvl1pPr>
          </a:lstStyle>
          <a:p>
            <a:fld id="{DE3DA698-BA93-4406-A645-90AEBB65C85F}" type="slidenum">
              <a:rPr lang="en-US" altLang="en-US"/>
              <a:t>‹#›</a:t>
            </a:fld>
            <a:endParaRPr lang="en-US" altLang="en-US"/>
          </a:p>
        </p:txBody>
      </p:sp>
    </p:spTree>
    <p:extLst>
      <p:ext uri="{BB962C8B-B14F-4D97-AF65-F5344CB8AC3E}">
        <p14:creationId xmlns:p14="http://schemas.microsoft.com/office/powerpoint/2010/main" val="1472975706"/>
      </p:ext>
    </p:extLst>
  </p:cSld>
  <p:clrMapOvr>
    <a:masterClrMapping/>
  </p:clrMapOvr>
  <p:transition spd="slow">
    <p:wheel spokes="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DE4CF03-C380-4CFF-8DA7-4317CEA1A259}" type="slidenum">
              <a:rPr lang="en-US" altLang="en-US"/>
              <a:t>‹#›</a:t>
            </a:fld>
            <a:endParaRPr lang="en-US" altLang="en-US"/>
          </a:p>
        </p:txBody>
      </p:sp>
    </p:spTree>
    <p:extLst>
      <p:ext uri="{BB962C8B-B14F-4D97-AF65-F5344CB8AC3E}">
        <p14:creationId xmlns:p14="http://schemas.microsoft.com/office/powerpoint/2010/main" val="1880080480"/>
      </p:ext>
    </p:extLst>
  </p:cSld>
  <p:clrMapOvr>
    <a:masterClrMapping/>
  </p:clrMapOvr>
  <p:transition spd="slow">
    <p:wheel spokes="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5191" y="685800"/>
            <a:ext cx="1770831"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699" y="685800"/>
            <a:ext cx="8021831" cy="51054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7E3FFAD-0C6C-4F77-9EB9-1FAB8CC7D583}" type="slidenum">
              <a:rPr lang="en-US" altLang="en-US"/>
              <a:t>‹#›</a:t>
            </a:fld>
            <a:endParaRPr lang="en-US" altLang="en-US"/>
          </a:p>
        </p:txBody>
      </p:sp>
    </p:spTree>
    <p:extLst>
      <p:ext uri="{BB962C8B-B14F-4D97-AF65-F5344CB8AC3E}">
        <p14:creationId xmlns:p14="http://schemas.microsoft.com/office/powerpoint/2010/main" val="1573450153"/>
      </p:ext>
    </p:extLst>
  </p:cSld>
  <p:clrMapOvr>
    <a:masterClrMapping/>
  </p:clrMapOvr>
  <p:transition spd="slow">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09512" y="457201"/>
            <a:ext cx="10272889" cy="1981200"/>
          </a:xfrm>
        </p:spPr>
        <p:txBody>
          <a:bodyPr/>
          <a:lstStyle/>
          <a:p>
            <a:r>
              <a:rPr lang="en-US"/>
              <a:t>Click to edit Master title style</a:t>
            </a:r>
            <a:endParaRPr lang="en-US" dirty="0"/>
          </a:p>
        </p:txBody>
      </p:sp>
      <p:sp>
        <p:nvSpPr>
          <p:cNvPr id="3" name="Content Placeholder 2"/>
          <p:cNvSpPr>
            <a:spLocks noGrp="1"/>
          </p:cNvSpPr>
          <p:nvPr>
            <p:ph idx="1"/>
          </p:nvPr>
        </p:nvSpPr>
        <p:spPr>
          <a:xfrm>
            <a:off x="1309512" y="2667000"/>
            <a:ext cx="10272889" cy="33328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9791700" y="6108701"/>
            <a:ext cx="1143000" cy="365125"/>
          </a:xfrm>
        </p:spPr>
        <p:txBody>
          <a:bodyPr/>
          <a:lstStyle>
            <a:lvl1pPr>
              <a:defRPr/>
            </a:lvl1pPr>
          </a:lstStyle>
          <a:p>
            <a:pPr>
              <a:defRPr/>
            </a:pPr>
            <a:endParaRPr lang="en-US"/>
          </a:p>
        </p:txBody>
      </p:sp>
      <p:sp>
        <p:nvSpPr>
          <p:cNvPr id="5" name="Footer Placeholder 4"/>
          <p:cNvSpPr>
            <a:spLocks noGrp="1"/>
          </p:cNvSpPr>
          <p:nvPr>
            <p:ph type="ftr" sz="quarter" idx="11"/>
          </p:nvPr>
        </p:nvSpPr>
        <p:spPr>
          <a:xfrm>
            <a:off x="2631017" y="6108701"/>
            <a:ext cx="7084483" cy="365125"/>
          </a:xfr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11010901" y="6108701"/>
            <a:ext cx="571500" cy="365125"/>
          </a:xfrm>
        </p:spPr>
        <p:txBody>
          <a:bodyPr/>
          <a:lstStyle>
            <a:lvl1pPr>
              <a:defRPr/>
            </a:lvl1pPr>
          </a:lstStyle>
          <a:p>
            <a:fld id="{026DA62C-9A91-4A68-B979-0B9514D6102B}" type="slidenum">
              <a:rPr lang="en-US" altLang="en-US"/>
              <a:t>‹#›</a:t>
            </a:fld>
            <a:endParaRPr lang="en-US" altLang="en-US"/>
          </a:p>
        </p:txBody>
      </p:sp>
    </p:spTree>
    <p:extLst>
      <p:ext uri="{BB962C8B-B14F-4D97-AF65-F5344CB8AC3E}">
        <p14:creationId xmlns:p14="http://schemas.microsoft.com/office/powerpoint/2010/main" val="2531474967"/>
      </p:ext>
    </p:extLst>
  </p:cSld>
  <p:clrMapOvr>
    <a:masterClrMapping/>
  </p:clrMapOvr>
  <p:transition spd="slow">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49328" y="2666999"/>
            <a:ext cx="8933073" cy="2360071"/>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649331" y="5027070"/>
            <a:ext cx="8933069"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CA288672-0222-48BB-832E-ECC1C46B1711}" type="slidenum">
              <a:rPr lang="en-US" altLang="en-US"/>
              <a:t>‹#›</a:t>
            </a:fld>
            <a:endParaRPr lang="en-US" altLang="en-US"/>
          </a:p>
        </p:txBody>
      </p:sp>
    </p:spTree>
    <p:extLst>
      <p:ext uri="{BB962C8B-B14F-4D97-AF65-F5344CB8AC3E}">
        <p14:creationId xmlns:p14="http://schemas.microsoft.com/office/powerpoint/2010/main" val="3674369610"/>
      </p:ext>
    </p:extLst>
  </p:cSld>
  <p:clrMapOvr>
    <a:masterClrMapping/>
  </p:clrMapOvr>
  <p:transition spd="slow">
    <p:wheel spokes="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309512" y="685802"/>
            <a:ext cx="10272889"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309511" y="2667000"/>
            <a:ext cx="4986528"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95872" y="2667000"/>
            <a:ext cx="4986528"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895BDB91-1679-4628-8C38-C06778CA889B}" type="slidenum">
              <a:rPr lang="en-US" altLang="en-US"/>
              <a:t>‹#›</a:t>
            </a:fld>
            <a:endParaRPr lang="en-US" altLang="en-US"/>
          </a:p>
        </p:txBody>
      </p:sp>
    </p:spTree>
    <p:extLst>
      <p:ext uri="{BB962C8B-B14F-4D97-AF65-F5344CB8AC3E}">
        <p14:creationId xmlns:p14="http://schemas.microsoft.com/office/powerpoint/2010/main" val="1871866812"/>
      </p:ext>
    </p:extLst>
  </p:cSld>
  <p:clrMapOvr>
    <a:masterClrMapping/>
  </p:clrMapOvr>
  <p:transition spd="slow">
    <p:wheel spokes="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642" y="2658533"/>
            <a:ext cx="46083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84697" y="3335337"/>
            <a:ext cx="4896331"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2280" y="2667000"/>
            <a:ext cx="462374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09688" y="3335337"/>
            <a:ext cx="4896331"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6BA294C-223A-4153-9069-92399C4F59AF}" type="slidenum">
              <a:rPr lang="en-US" altLang="en-US"/>
              <a:t>‹#›</a:t>
            </a:fld>
            <a:endParaRPr lang="en-US" altLang="en-US"/>
          </a:p>
        </p:txBody>
      </p:sp>
    </p:spTree>
    <p:extLst>
      <p:ext uri="{BB962C8B-B14F-4D97-AF65-F5344CB8AC3E}">
        <p14:creationId xmlns:p14="http://schemas.microsoft.com/office/powerpoint/2010/main" val="3455901193"/>
      </p:ext>
    </p:extLst>
  </p:cSld>
  <p:clrMapOvr>
    <a:masterClrMapping/>
  </p:clrMapOvr>
  <p:transition spd="slow">
    <p:wheel spokes="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40ECA09E-5E05-4233-B525-C66869A8DB43}" type="slidenum">
              <a:rPr lang="en-US" altLang="en-US"/>
              <a:t>‹#›</a:t>
            </a:fld>
            <a:endParaRPr lang="en-US" altLang="en-US"/>
          </a:p>
        </p:txBody>
      </p:sp>
    </p:spTree>
    <p:extLst>
      <p:ext uri="{BB962C8B-B14F-4D97-AF65-F5344CB8AC3E}">
        <p14:creationId xmlns:p14="http://schemas.microsoft.com/office/powerpoint/2010/main" val="170888984"/>
      </p:ext>
    </p:extLst>
  </p:cSld>
  <p:clrMapOvr>
    <a:masterClrMapping/>
  </p:clrMapOvr>
  <p:transition spd="slow">
    <p:wheel spokes="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27429120-84AB-4CAA-8919-819673DC4AF2}" type="slidenum">
              <a:rPr lang="en-US" altLang="en-US"/>
              <a:t>‹#›</a:t>
            </a:fld>
            <a:endParaRPr lang="en-US" altLang="en-US"/>
          </a:p>
        </p:txBody>
      </p:sp>
    </p:spTree>
    <p:extLst>
      <p:ext uri="{BB962C8B-B14F-4D97-AF65-F5344CB8AC3E}">
        <p14:creationId xmlns:p14="http://schemas.microsoft.com/office/powerpoint/2010/main" val="3542405698"/>
      </p:ext>
    </p:extLst>
  </p:cSld>
  <p:clrMapOvr>
    <a:masterClrMapping/>
  </p:clrMapOvr>
  <p:transition spd="slow">
    <p:wheel spokes="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699" y="1600200"/>
            <a:ext cx="355004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3404" y="685801"/>
            <a:ext cx="6242616" cy="5105401"/>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699" y="2971800"/>
            <a:ext cx="3550045"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EBFEDE80-1130-44EF-8005-450B2EE5EE64}" type="slidenum">
              <a:rPr lang="en-US" altLang="en-US"/>
              <a:t>‹#›</a:t>
            </a:fld>
            <a:endParaRPr lang="en-US" altLang="en-US"/>
          </a:p>
        </p:txBody>
      </p:sp>
    </p:spTree>
    <p:extLst>
      <p:ext uri="{BB962C8B-B14F-4D97-AF65-F5344CB8AC3E}">
        <p14:creationId xmlns:p14="http://schemas.microsoft.com/office/powerpoint/2010/main" val="9940122"/>
      </p:ext>
    </p:extLst>
  </p:cSld>
  <p:clrMapOvr>
    <a:masterClrMapping/>
  </p:clrMapOvr>
  <p:transition spd="slow">
    <p:wheel spokes="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3110" y="1752599"/>
            <a:ext cx="5427572"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6661" y="914400"/>
            <a:ext cx="3281828"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483110" y="3124199"/>
            <a:ext cx="5427572"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8525171E-607C-4534-84E0-E3FD4F584B53}" type="slidenum">
              <a:rPr lang="en-US" altLang="en-US"/>
              <a:t>‹#›</a:t>
            </a:fld>
            <a:endParaRPr lang="en-US" altLang="en-US"/>
          </a:p>
        </p:txBody>
      </p:sp>
    </p:spTree>
    <p:extLst>
      <p:ext uri="{BB962C8B-B14F-4D97-AF65-F5344CB8AC3E}">
        <p14:creationId xmlns:p14="http://schemas.microsoft.com/office/powerpoint/2010/main" val="295718476"/>
      </p:ext>
    </p:extLst>
  </p:cSld>
  <p:clrMapOvr>
    <a:masterClrMapping/>
  </p:clrMapOvr>
  <p:transition spd="slow">
    <p:wheel spokes="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9"/>
          <a:srcRect/>
          <a:stretch>
            <a:fillRect/>
          </a:stretch>
        </a:blipFill>
        <a:effectLst/>
      </p:bgPr>
    </p:bg>
    <p:spTree>
      <p:nvGrpSpPr>
        <p:cNvPr id="1" name=""/>
        <p:cNvGrpSpPr/>
        <p:nvPr/>
      </p:nvGrpSpPr>
      <p:grpSpPr>
        <a:xfrm>
          <a:off x="0" y="0"/>
          <a:ext cx="0" cy="0"/>
          <a:chOff x="0" y="0"/>
          <a:chExt cx="0" cy="0"/>
        </a:xfrm>
      </p:grpSpPr>
      <p:grpSp>
        <p:nvGrpSpPr>
          <p:cNvPr id="1026" name="Group 13"/>
          <p:cNvGrpSpPr/>
          <p:nvPr/>
        </p:nvGrpSpPr>
        <p:grpSpPr bwMode="auto">
          <a:xfrm>
            <a:off x="1" y="0"/>
            <a:ext cx="2842684" cy="6858000"/>
            <a:chOff x="0" y="0"/>
            <a:chExt cx="2132013" cy="6858001"/>
          </a:xfrm>
        </p:grpSpPr>
        <p:sp>
          <p:nvSpPr>
            <p:cNvPr id="1032" name="Freeform 6"/>
            <p:cNvSpPr/>
            <p:nvPr/>
          </p:nvSpPr>
          <p:spPr bwMode="auto">
            <a:xfrm>
              <a:off x="0" y="0"/>
              <a:ext cx="1073150" cy="5291138"/>
            </a:xfrm>
            <a:custGeom>
              <a:avLst/>
              <a:gdLst>
                <a:gd name="T0" fmla="*/ 0 w 676"/>
                <a:gd name="T1" fmla="*/ 4972050 h 3333"/>
                <a:gd name="T2" fmla="*/ 0 w 676"/>
                <a:gd name="T3" fmla="*/ 5257800 h 3333"/>
                <a:gd name="T4" fmla="*/ 200025 w 676"/>
                <a:gd name="T5" fmla="*/ 5291138 h 3333"/>
                <a:gd name="T6" fmla="*/ 1073150 w 676"/>
                <a:gd name="T7" fmla="*/ 0 h 3333"/>
                <a:gd name="T8" fmla="*/ 815975 w 676"/>
                <a:gd name="T9" fmla="*/ 0 h 3333"/>
                <a:gd name="T10" fmla="*/ 0 w 676"/>
                <a:gd name="T11" fmla="*/ 4972050 h 333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sz="1800"/>
            </a:p>
          </p:txBody>
        </p:sp>
        <p:sp>
          <p:nvSpPr>
            <p:cNvPr id="16" name="Freeform 7"/>
            <p:cNvSpPr/>
            <p:nvPr/>
          </p:nvSpPr>
          <p:spPr bwMode="auto">
            <a:xfrm>
              <a:off x="0" y="0"/>
              <a:ext cx="758825" cy="4624389"/>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4"/>
              <a:ext cx="906463" cy="1195387"/>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1"/>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1"/>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4"/>
              <a:ext cx="1377950" cy="1500187"/>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1027" name="Title Placeholder 1"/>
          <p:cNvSpPr>
            <a:spLocks noGrp="1"/>
          </p:cNvSpPr>
          <p:nvPr>
            <p:ph type="title"/>
          </p:nvPr>
        </p:nvSpPr>
        <p:spPr bwMode="auto">
          <a:xfrm>
            <a:off x="1310218" y="457200"/>
            <a:ext cx="10272183"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en-US" altLang="en-US"/>
              <a:t>Click to edit Master title style</a:t>
            </a:r>
          </a:p>
        </p:txBody>
      </p:sp>
      <p:sp>
        <p:nvSpPr>
          <p:cNvPr id="1028" name="Text Placeholder 2"/>
          <p:cNvSpPr>
            <a:spLocks noGrp="1"/>
          </p:cNvSpPr>
          <p:nvPr>
            <p:ph type="body" idx="1"/>
          </p:nvPr>
        </p:nvSpPr>
        <p:spPr bwMode="auto">
          <a:xfrm>
            <a:off x="1310218" y="2667001"/>
            <a:ext cx="10272183" cy="335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9810751" y="6116639"/>
            <a:ext cx="1145116"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endParaRPr lang="en-US"/>
          </a:p>
        </p:txBody>
      </p:sp>
      <p:sp>
        <p:nvSpPr>
          <p:cNvPr id="5" name="Footer Placeholder 4"/>
          <p:cNvSpPr>
            <a:spLocks noGrp="1"/>
          </p:cNvSpPr>
          <p:nvPr>
            <p:ph type="ftr" sz="quarter" idx="3"/>
          </p:nvPr>
        </p:nvSpPr>
        <p:spPr>
          <a:xfrm>
            <a:off x="2650067" y="6116639"/>
            <a:ext cx="7084484"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a:defRPr/>
            </a:pPr>
            <a:endParaRPr lang="en-US"/>
          </a:p>
        </p:txBody>
      </p:sp>
      <p:sp>
        <p:nvSpPr>
          <p:cNvPr id="6" name="Slide Number Placeholder 5"/>
          <p:cNvSpPr>
            <a:spLocks noGrp="1"/>
          </p:cNvSpPr>
          <p:nvPr>
            <p:ph type="sldNum" sz="quarter" idx="4"/>
          </p:nvPr>
        </p:nvSpPr>
        <p:spPr>
          <a:xfrm>
            <a:off x="11032067" y="6116639"/>
            <a:ext cx="550333" cy="365125"/>
          </a:xfrm>
          <a:prstGeom prst="rect">
            <a:avLst/>
          </a:prstGeom>
        </p:spPr>
        <p:txBody>
          <a:bodyPr vert="horz" wrap="square" lIns="91440" tIns="45720" rIns="91440" bIns="45720" numCol="1" anchor="ctr" anchorCtr="0" compatLnSpc="1"/>
          <a:lstStyle>
            <a:lvl1pPr algn="r">
              <a:defRPr sz="1000">
                <a:latin typeface="Corbel" panose="020B0503020204020204" pitchFamily="34" charset="0"/>
              </a:defRPr>
            </a:lvl1pPr>
          </a:lstStyle>
          <a:p>
            <a:fld id="{26EA9643-1F26-406F-A193-20CC96353A26}" type="slidenum">
              <a:rPr lang="en-US" altLang="en-US"/>
              <a:t>‹#›</a:t>
            </a:fld>
            <a:endParaRPr lang="en-US" altLang="en-US"/>
          </a:p>
        </p:txBody>
      </p:sp>
    </p:spTree>
    <p:extLst>
      <p:ext uri="{BB962C8B-B14F-4D97-AF65-F5344CB8AC3E}">
        <p14:creationId xmlns:p14="http://schemas.microsoft.com/office/powerpoint/2010/main" val="11401672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ransition spd="slow">
    <p:wheel spokes="1"/>
  </p:transition>
  <p:txStyles>
    <p:titleStyle>
      <a:lvl1pPr algn="ctr" defTabSz="457200" rtl="0" eaLnBrk="0" fontAlgn="base" hangingPunct="0">
        <a:spcBef>
          <a:spcPct val="0"/>
        </a:spcBef>
        <a:spcAft>
          <a:spcPct val="0"/>
        </a:spcAft>
        <a:defRPr sz="4000" kern="1200">
          <a:ln w="3175" cmpd="sng">
            <a:noFill/>
          </a:ln>
          <a:solidFill>
            <a:schemeClr val="tx1"/>
          </a:solidFill>
          <a:latin typeface="+mj-lt"/>
          <a:ea typeface="+mj-ea"/>
          <a:cs typeface="+mj-cs"/>
        </a:defRPr>
      </a:lvl1pPr>
      <a:lvl2pPr algn="ctr" defTabSz="457200" rtl="0" eaLnBrk="0" fontAlgn="base" hangingPunct="0">
        <a:spcBef>
          <a:spcPct val="0"/>
        </a:spcBef>
        <a:spcAft>
          <a:spcPct val="0"/>
        </a:spcAft>
        <a:defRPr sz="4000">
          <a:solidFill>
            <a:schemeClr val="tx1"/>
          </a:solidFill>
          <a:latin typeface="Corbel" panose="020B0503020204020204" pitchFamily="34" charset="0"/>
        </a:defRPr>
      </a:lvl2pPr>
      <a:lvl3pPr algn="ctr" defTabSz="457200" rtl="0" eaLnBrk="0" fontAlgn="base" hangingPunct="0">
        <a:spcBef>
          <a:spcPct val="0"/>
        </a:spcBef>
        <a:spcAft>
          <a:spcPct val="0"/>
        </a:spcAft>
        <a:defRPr sz="4000">
          <a:solidFill>
            <a:schemeClr val="tx1"/>
          </a:solidFill>
          <a:latin typeface="Corbel" panose="020B0503020204020204" pitchFamily="34" charset="0"/>
        </a:defRPr>
      </a:lvl3pPr>
      <a:lvl4pPr algn="ctr" defTabSz="457200" rtl="0" eaLnBrk="0" fontAlgn="base" hangingPunct="0">
        <a:spcBef>
          <a:spcPct val="0"/>
        </a:spcBef>
        <a:spcAft>
          <a:spcPct val="0"/>
        </a:spcAft>
        <a:defRPr sz="4000">
          <a:solidFill>
            <a:schemeClr val="tx1"/>
          </a:solidFill>
          <a:latin typeface="Corbel" panose="020B0503020204020204" pitchFamily="34" charset="0"/>
        </a:defRPr>
      </a:lvl4pPr>
      <a:lvl5pPr algn="ctr" defTabSz="457200" rtl="0" eaLnBrk="0" fontAlgn="base" hangingPunct="0">
        <a:spcBef>
          <a:spcPct val="0"/>
        </a:spcBef>
        <a:spcAft>
          <a:spcPct val="0"/>
        </a:spcAft>
        <a:defRPr sz="4000">
          <a:solidFill>
            <a:schemeClr val="tx1"/>
          </a:solidFill>
          <a:latin typeface="Corbel" panose="020B0503020204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0" fontAlgn="base" hangingPunct="0">
        <a:spcBef>
          <a:spcPct val="20000"/>
        </a:spcBef>
        <a:spcAft>
          <a:spcPts val="600"/>
        </a:spcAft>
        <a:buClr>
          <a:srgbClr val="C87D0E"/>
        </a:buClr>
        <a:buSzPct val="145000"/>
        <a:buFont typeface="Arial" panose="020B0604020202020204" pitchFamily="34" charset="0"/>
        <a:buChar char="•"/>
        <a:defRPr sz="2400" kern="1200">
          <a:solidFill>
            <a:schemeClr val="tx1"/>
          </a:solidFill>
          <a:latin typeface="+mn-lt"/>
          <a:ea typeface="+mn-ea"/>
          <a:cs typeface="+mn-cs"/>
        </a:defRPr>
      </a:lvl1pPr>
      <a:lvl2pPr marL="742950" indent="-285750" algn="l" defTabSz="457200" rtl="0" eaLnBrk="0" fontAlgn="base" hangingPunct="0">
        <a:spcBef>
          <a:spcPct val="20000"/>
        </a:spcBef>
        <a:spcAft>
          <a:spcPts val="600"/>
        </a:spcAft>
        <a:buClr>
          <a:srgbClr val="C87D0E"/>
        </a:buClr>
        <a:buSzPct val="145000"/>
        <a:buFont typeface="Arial" panose="020B0604020202020204" pitchFamily="34" charset="0"/>
        <a:buChar char="•"/>
        <a:defRPr sz="2000" kern="1200">
          <a:solidFill>
            <a:schemeClr val="tx1"/>
          </a:solidFill>
          <a:latin typeface="+mn-lt"/>
          <a:ea typeface="+mn-ea"/>
          <a:cs typeface="+mn-cs"/>
        </a:defRPr>
      </a:lvl2pPr>
      <a:lvl3pPr marL="1200150" indent="-285750" algn="l" defTabSz="457200" rtl="0" eaLnBrk="0" fontAlgn="base" hangingPunct="0">
        <a:spcBef>
          <a:spcPct val="20000"/>
        </a:spcBef>
        <a:spcAft>
          <a:spcPts val="600"/>
        </a:spcAft>
        <a:buClr>
          <a:srgbClr val="C87D0E"/>
        </a:buClr>
        <a:buSzPct val="145000"/>
        <a:buFont typeface="Arial" panose="020B0604020202020204" pitchFamily="34" charset="0"/>
        <a:buChar char="•"/>
        <a:defRPr kern="1200">
          <a:solidFill>
            <a:schemeClr val="tx1"/>
          </a:solidFill>
          <a:latin typeface="+mn-lt"/>
          <a:ea typeface="+mn-ea"/>
          <a:cs typeface="+mn-cs"/>
        </a:defRPr>
      </a:lvl3pPr>
      <a:lvl4pPr marL="1543050" indent="-171450" algn="l" defTabSz="457200" rtl="0" eaLnBrk="0" fontAlgn="base" hangingPunct="0">
        <a:spcBef>
          <a:spcPct val="20000"/>
        </a:spcBef>
        <a:spcAft>
          <a:spcPts val="600"/>
        </a:spcAft>
        <a:buClr>
          <a:srgbClr val="C87D0E"/>
        </a:buClr>
        <a:buSzPct val="145000"/>
        <a:buFont typeface="Arial" panose="020B0604020202020204" pitchFamily="34" charset="0"/>
        <a:buChar char="•"/>
        <a:defRPr sz="1600" kern="1200">
          <a:solidFill>
            <a:schemeClr val="tx1"/>
          </a:solidFill>
          <a:latin typeface="+mn-lt"/>
          <a:ea typeface="+mn-ea"/>
          <a:cs typeface="+mn-cs"/>
        </a:defRPr>
      </a:lvl4pPr>
      <a:lvl5pPr marL="2000250" indent="-171450" algn="l" defTabSz="457200" rtl="0" eaLnBrk="0" fontAlgn="base" hangingPunct="0">
        <a:spcBef>
          <a:spcPct val="20000"/>
        </a:spcBef>
        <a:spcAft>
          <a:spcPts val="600"/>
        </a:spcAft>
        <a:buClr>
          <a:srgbClr val="C87D0E"/>
        </a:buClr>
        <a:buSzPct val="145000"/>
        <a:buFont typeface="Arial" panose="020B0604020202020204" pitchFamily="34" charset="0"/>
        <a:buChar char="•"/>
        <a:defRPr sz="1400" kern="1200">
          <a:solidFill>
            <a:schemeClr val="tx1"/>
          </a:solidFill>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acc@ag.go.ke" TargetMode="External"/><Relationship Id="rId2" Type="http://schemas.openxmlformats.org/officeDocument/2006/relationships/hyperlink" Target="http://www.acc.go.ke/"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28900" y="457199"/>
            <a:ext cx="8391525" cy="2800351"/>
          </a:xfrm>
        </p:spPr>
        <p:txBody>
          <a:bodyPr anchor="t">
            <a:normAutofit fontScale="90000"/>
          </a:bodyPr>
          <a:lstStyle/>
          <a:p>
            <a:pPr algn="ctr"/>
            <a:r>
              <a:rPr lang="en-US" sz="3600" b="1" dirty="0">
                <a:solidFill>
                  <a:srgbClr val="0000CC"/>
                </a:solidFill>
                <a:latin typeface="Maiandra GD" panose="020E0502030308020204" pitchFamily="34" charset="0"/>
              </a:rPr>
              <a:t/>
            </a:r>
            <a:br>
              <a:rPr lang="en-US" sz="3600" b="1" dirty="0">
                <a:solidFill>
                  <a:srgbClr val="0000CC"/>
                </a:solidFill>
                <a:latin typeface="Maiandra GD" panose="020E0502030308020204" pitchFamily="34" charset="0"/>
              </a:rPr>
            </a:br>
            <a:r>
              <a:rPr lang="en-US" sz="3600" b="1" dirty="0">
                <a:solidFill>
                  <a:srgbClr val="0000CC"/>
                </a:solidFill>
                <a:latin typeface="Maiandra GD" panose="020E0502030308020204" pitchFamily="34" charset="0"/>
              </a:rPr>
              <a:t/>
            </a:r>
            <a:br>
              <a:rPr lang="en-US" sz="3600" b="1" dirty="0">
                <a:solidFill>
                  <a:srgbClr val="0000CC"/>
                </a:solidFill>
                <a:latin typeface="Maiandra GD" panose="020E0502030308020204" pitchFamily="34" charset="0"/>
              </a:rPr>
            </a:br>
            <a:r>
              <a:rPr lang="en-US" sz="3600" b="1" dirty="0">
                <a:solidFill>
                  <a:srgbClr val="0000CC"/>
                </a:solidFill>
                <a:latin typeface="Maiandra GD" panose="020E0502030308020204" pitchFamily="34" charset="0"/>
              </a:rPr>
              <a:t>Office of The Attorney General &amp; </a:t>
            </a:r>
            <a:br>
              <a:rPr lang="en-US" sz="3600" b="1" dirty="0">
                <a:solidFill>
                  <a:srgbClr val="0000CC"/>
                </a:solidFill>
                <a:latin typeface="Maiandra GD" panose="020E0502030308020204" pitchFamily="34" charset="0"/>
              </a:rPr>
            </a:br>
            <a:r>
              <a:rPr lang="en-US" sz="3600" b="1" dirty="0">
                <a:solidFill>
                  <a:srgbClr val="0000CC"/>
                </a:solidFill>
                <a:latin typeface="Maiandra GD" panose="020E0502030308020204" pitchFamily="34" charset="0"/>
              </a:rPr>
              <a:t>Department of Justice</a:t>
            </a:r>
            <a:br>
              <a:rPr lang="en-US" sz="3600" b="1" dirty="0">
                <a:solidFill>
                  <a:srgbClr val="0000CC"/>
                </a:solidFill>
                <a:latin typeface="Maiandra GD" panose="020E0502030308020204" pitchFamily="34" charset="0"/>
              </a:rPr>
            </a:br>
            <a:r>
              <a:rPr lang="en-US" sz="3600" b="1" dirty="0">
                <a:solidFill>
                  <a:srgbClr val="0000CC"/>
                </a:solidFill>
                <a:latin typeface="Maiandra GD" panose="020E0502030308020204" pitchFamily="34" charset="0"/>
              </a:rPr>
              <a:t>Advocates Complaints Commission (ACC)</a:t>
            </a:r>
            <a:r>
              <a:rPr lang="en-US" sz="4000" b="1" dirty="0">
                <a:solidFill>
                  <a:srgbClr val="0000CC"/>
                </a:solidFill>
                <a:latin typeface="Maiandra GD" panose="020E0502030308020204" pitchFamily="34" charset="0"/>
              </a:rPr>
              <a:t/>
            </a:r>
            <a:br>
              <a:rPr lang="en-US" sz="4000" b="1" dirty="0">
                <a:solidFill>
                  <a:srgbClr val="0000CC"/>
                </a:solidFill>
                <a:latin typeface="Maiandra GD" panose="020E0502030308020204" pitchFamily="34" charset="0"/>
              </a:rPr>
            </a:br>
            <a:r>
              <a:rPr lang="en-US" sz="4000" b="1" dirty="0">
                <a:solidFill>
                  <a:srgbClr val="0000CC"/>
                </a:solidFill>
                <a:latin typeface="Maiandra GD" panose="020E0502030308020204" pitchFamily="34" charset="0"/>
              </a:rPr>
              <a:t/>
            </a:r>
            <a:br>
              <a:rPr lang="en-US" sz="4000" b="1" dirty="0">
                <a:solidFill>
                  <a:srgbClr val="0000CC"/>
                </a:solidFill>
                <a:latin typeface="Maiandra GD" panose="020E0502030308020204" pitchFamily="34" charset="0"/>
              </a:rPr>
            </a:br>
            <a:r>
              <a:rPr lang="en-US" sz="3200" b="1" dirty="0">
                <a:solidFill>
                  <a:srgbClr val="0000CC"/>
                </a:solidFill>
                <a:latin typeface="Maiandra GD" panose="020E0502030308020204" pitchFamily="34" charset="0"/>
              </a:rPr>
              <a:t/>
            </a:r>
            <a:br>
              <a:rPr lang="en-US" sz="3200" b="1" dirty="0">
                <a:solidFill>
                  <a:srgbClr val="0000CC"/>
                </a:solidFill>
                <a:latin typeface="Maiandra GD" panose="020E0502030308020204" pitchFamily="34" charset="0"/>
              </a:rPr>
            </a:br>
            <a:r>
              <a:rPr lang="en-US" sz="3100" b="1" dirty="0">
                <a:solidFill>
                  <a:srgbClr val="0000CC"/>
                </a:solidFill>
                <a:latin typeface="Maiandra GD" panose="020E0502030308020204" pitchFamily="34" charset="0"/>
              </a:rPr>
              <a:t>UNDERSTANDING THE ADVOCATES DISCIPLINARY PROCESS IN KENYA</a:t>
            </a:r>
            <a:r>
              <a:rPr lang="en-US" sz="3200" b="1" dirty="0">
                <a:solidFill>
                  <a:srgbClr val="0000CC"/>
                </a:solidFill>
                <a:latin typeface="Maiandra GD" panose="020E0502030308020204" pitchFamily="34" charset="0"/>
              </a:rPr>
              <a:t/>
            </a:r>
            <a:br>
              <a:rPr lang="en-US" sz="3200" b="1" dirty="0">
                <a:solidFill>
                  <a:srgbClr val="0000CC"/>
                </a:solidFill>
                <a:latin typeface="Maiandra GD" panose="020E0502030308020204" pitchFamily="34" charset="0"/>
              </a:rPr>
            </a:br>
            <a:r>
              <a:rPr lang="en-US" sz="3200" b="1" dirty="0">
                <a:solidFill>
                  <a:srgbClr val="0000CC"/>
                </a:solidFill>
                <a:latin typeface="Maiandra GD" panose="020E0502030308020204" pitchFamily="34" charset="0"/>
              </a:rPr>
              <a:t/>
            </a:r>
            <a:br>
              <a:rPr lang="en-US" sz="3200" b="1" dirty="0">
                <a:solidFill>
                  <a:srgbClr val="0000CC"/>
                </a:solidFill>
                <a:latin typeface="Maiandra GD" panose="020E0502030308020204" pitchFamily="34" charset="0"/>
              </a:rPr>
            </a:br>
            <a:r>
              <a:rPr lang="en-US" sz="3100" b="1" dirty="0">
                <a:solidFill>
                  <a:srgbClr val="0000CC"/>
                </a:solidFill>
                <a:latin typeface="Maiandra GD" panose="020E0502030308020204" pitchFamily="34" charset="0"/>
              </a:rPr>
              <a:t>4</a:t>
            </a:r>
            <a:r>
              <a:rPr lang="en-US" sz="3100" b="1" baseline="30000" dirty="0">
                <a:solidFill>
                  <a:srgbClr val="0000CC"/>
                </a:solidFill>
                <a:latin typeface="Maiandra GD" panose="020E0502030308020204" pitchFamily="34" charset="0"/>
              </a:rPr>
              <a:t>TH</a:t>
            </a:r>
            <a:r>
              <a:rPr lang="en-US" sz="3100" b="1" dirty="0">
                <a:solidFill>
                  <a:srgbClr val="0000CC"/>
                </a:solidFill>
                <a:latin typeface="Maiandra GD" panose="020E0502030308020204" pitchFamily="34" charset="0"/>
              </a:rPr>
              <a:t> WEBINAR SERIES </a:t>
            </a:r>
            <a:br>
              <a:rPr lang="en-US" sz="3100" b="1" dirty="0">
                <a:solidFill>
                  <a:srgbClr val="0000CC"/>
                </a:solidFill>
                <a:latin typeface="Maiandra GD" panose="020E0502030308020204" pitchFamily="34" charset="0"/>
              </a:rPr>
            </a:br>
            <a:r>
              <a:rPr lang="en-US" sz="3100" b="1" dirty="0">
                <a:solidFill>
                  <a:srgbClr val="0000CC"/>
                </a:solidFill>
                <a:latin typeface="Maiandra GD" panose="020E0502030308020204" pitchFamily="34" charset="0"/>
              </a:rPr>
              <a:t>PRESENTANTION</a:t>
            </a:r>
            <a:r>
              <a:rPr lang="en-US" sz="3200" b="1" dirty="0">
                <a:solidFill>
                  <a:srgbClr val="0000CC"/>
                </a:solidFill>
                <a:latin typeface="Maiandra GD" panose="020E0502030308020204" pitchFamily="34" charset="0"/>
              </a:rPr>
              <a:t/>
            </a:r>
            <a:br>
              <a:rPr lang="en-US" sz="3200" b="1" dirty="0">
                <a:solidFill>
                  <a:srgbClr val="0000CC"/>
                </a:solidFill>
                <a:latin typeface="Maiandra GD" panose="020E0502030308020204" pitchFamily="34" charset="0"/>
              </a:rPr>
            </a:br>
            <a:r>
              <a:rPr lang="en-US" sz="3200" b="1" dirty="0">
                <a:solidFill>
                  <a:srgbClr val="0000CC"/>
                </a:solidFill>
                <a:latin typeface="Maiandra GD" panose="020E0502030308020204" pitchFamily="34" charset="0"/>
              </a:rPr>
              <a:t/>
            </a:r>
            <a:br>
              <a:rPr lang="en-US" sz="3200" b="1" dirty="0">
                <a:solidFill>
                  <a:srgbClr val="0000CC"/>
                </a:solidFill>
                <a:latin typeface="Maiandra GD" panose="020E0502030308020204" pitchFamily="34" charset="0"/>
              </a:rPr>
            </a:br>
            <a:r>
              <a:rPr lang="en-US" sz="3200" b="1" dirty="0">
                <a:solidFill>
                  <a:srgbClr val="0000CC"/>
                </a:solidFill>
                <a:latin typeface="Maiandra GD" panose="020E0502030308020204" pitchFamily="34" charset="0"/>
              </a:rPr>
              <a:t/>
            </a:r>
            <a:br>
              <a:rPr lang="en-US" sz="3200" b="1" dirty="0">
                <a:solidFill>
                  <a:srgbClr val="0000CC"/>
                </a:solidFill>
                <a:latin typeface="Maiandra GD" panose="020E0502030308020204" pitchFamily="34" charset="0"/>
              </a:rPr>
            </a:br>
            <a:endParaRPr lang="en-US" sz="3200" b="1" dirty="0">
              <a:solidFill>
                <a:srgbClr val="0000CC"/>
              </a:solidFill>
              <a:latin typeface="Maiandra GD" panose="020E0502030308020204" pitchFamily="34" charset="0"/>
            </a:endParaRPr>
          </a:p>
        </p:txBody>
      </p:sp>
      <p:sp>
        <p:nvSpPr>
          <p:cNvPr id="3" name="Subtitle 2"/>
          <p:cNvSpPr>
            <a:spLocks noGrp="1"/>
          </p:cNvSpPr>
          <p:nvPr>
            <p:ph type="subTitle" idx="1"/>
          </p:nvPr>
        </p:nvSpPr>
        <p:spPr>
          <a:xfrm>
            <a:off x="6477001" y="6048374"/>
            <a:ext cx="3733801" cy="676275"/>
          </a:xfrm>
        </p:spPr>
        <p:txBody>
          <a:bodyPr>
            <a:normAutofit fontScale="25000" lnSpcReduction="20000"/>
          </a:bodyPr>
          <a:lstStyle/>
          <a:p>
            <a:r>
              <a:rPr lang="en-US" sz="2800" b="1" dirty="0">
                <a:solidFill>
                  <a:srgbClr val="0000CC"/>
                </a:solidFill>
                <a:latin typeface="Maiandra GD" panose="020E0502030308020204" pitchFamily="34" charset="0"/>
              </a:rPr>
              <a:t/>
            </a:r>
            <a:br>
              <a:rPr lang="en-US" sz="2800" b="1" dirty="0">
                <a:solidFill>
                  <a:srgbClr val="0000CC"/>
                </a:solidFill>
                <a:latin typeface="Maiandra GD" panose="020E0502030308020204" pitchFamily="34" charset="0"/>
              </a:rPr>
            </a:br>
            <a:endParaRPr lang="en-US" sz="2800" b="1" dirty="0">
              <a:solidFill>
                <a:srgbClr val="0000CC"/>
              </a:solidFill>
              <a:latin typeface="Maiandra GD" panose="020E0502030308020204" pitchFamily="34" charset="0"/>
            </a:endParaRPr>
          </a:p>
          <a:p>
            <a:r>
              <a:rPr lang="en-US" sz="8000" b="1" dirty="0">
                <a:solidFill>
                  <a:srgbClr val="0000CC"/>
                </a:solidFill>
                <a:latin typeface="Maiandra GD" panose="020E0502030308020204" pitchFamily="34" charset="0"/>
              </a:rPr>
              <a:t>Thursday 15, September 2022</a:t>
            </a:r>
            <a:r>
              <a:rPr lang="en-US" sz="2400" b="1" dirty="0">
                <a:solidFill>
                  <a:srgbClr val="0000CC"/>
                </a:solidFill>
                <a:latin typeface="Maiandra GD" panose="020E0502030308020204" pitchFamily="34" charset="0"/>
              </a:rPr>
              <a:t/>
            </a:r>
            <a:br>
              <a:rPr lang="en-US" sz="2400" b="1" dirty="0">
                <a:solidFill>
                  <a:srgbClr val="0000CC"/>
                </a:solidFill>
                <a:latin typeface="Maiandra GD" panose="020E0502030308020204" pitchFamily="34" charset="0"/>
              </a:rPr>
            </a:br>
            <a:endParaRPr lang="en-US" sz="2400" dirty="0"/>
          </a:p>
        </p:txBody>
      </p:sp>
      <p:pic>
        <p:nvPicPr>
          <p:cNvPr id="4" name="Picture 3">
            <a:extLst>
              <a:ext uri="{FF2B5EF4-FFF2-40B4-BE49-F238E27FC236}">
                <a16:creationId xmlns:a16="http://schemas.microsoft.com/office/drawing/2014/main" id="{80BFCF7F-3B80-9110-DBD6-51770D98382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0" y="457199"/>
            <a:ext cx="1131570" cy="1044575"/>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1" y="838202"/>
            <a:ext cx="7924799" cy="4571999"/>
          </a:xfrm>
        </p:spPr>
        <p:txBody>
          <a:bodyPr/>
          <a:lstStyle/>
          <a:p>
            <a:pPr marL="0" indent="0">
              <a:buNone/>
            </a:pPr>
            <a:r>
              <a:rPr lang="en-US" b="1" dirty="0">
                <a:latin typeface="Maiandra GD" panose="020E0502030308020204" pitchFamily="34" charset="0"/>
                <a:cs typeface="Maiandra GD" panose="020E0502030308020204" pitchFamily="34" charset="0"/>
              </a:rPr>
              <a:t>3. </a:t>
            </a:r>
            <a:r>
              <a:rPr lang="en-US" b="1" dirty="0">
                <a:solidFill>
                  <a:srgbClr val="0000CC"/>
                </a:solidFill>
                <a:latin typeface="Maiandra GD" panose="020E0502030308020204" pitchFamily="34" charset="0"/>
                <a:cs typeface="Maiandra GD" panose="020E0502030308020204" pitchFamily="34" charset="0"/>
              </a:rPr>
              <a:t>Advocates are Officers of the Court- </a:t>
            </a:r>
          </a:p>
          <a:p>
            <a:r>
              <a:rPr lang="en-US" dirty="0">
                <a:latin typeface="Maiandra GD" panose="020E0502030308020204" pitchFamily="34" charset="0"/>
                <a:cs typeface="Maiandra GD" panose="020E0502030308020204" pitchFamily="34" charset="0"/>
              </a:rPr>
              <a:t>Section 55 of the Advocates Act </a:t>
            </a:r>
          </a:p>
          <a:p>
            <a:pPr algn="just"/>
            <a:r>
              <a:rPr lang="en-US" dirty="0">
                <a:latin typeface="Maiandra GD" panose="020E0502030308020204" pitchFamily="34" charset="0"/>
                <a:cs typeface="Maiandra GD" panose="020E0502030308020204" pitchFamily="34" charset="0"/>
              </a:rPr>
              <a:t>Advocates are subject to the jurisdiction of the Court and Disciplinary Committee.</a:t>
            </a:r>
          </a:p>
          <a:p>
            <a:pPr marL="0" indent="0" algn="just">
              <a:buNone/>
            </a:pPr>
            <a:endParaRPr lang="en-US" dirty="0">
              <a:latin typeface="Maiandra GD" panose="020E0502030308020204" pitchFamily="34" charset="0"/>
              <a:cs typeface="Maiandra GD" panose="020E0502030308020204" pitchFamily="34" charset="0"/>
            </a:endParaRPr>
          </a:p>
          <a:p>
            <a:pPr marL="0" indent="0">
              <a:buNone/>
            </a:pPr>
            <a:r>
              <a:rPr lang="en-US" b="1" dirty="0">
                <a:latin typeface="Maiandra GD" panose="020E0502030308020204" pitchFamily="34" charset="0"/>
                <a:cs typeface="Maiandra GD" panose="020E0502030308020204" pitchFamily="34" charset="0"/>
              </a:rPr>
              <a:t>4.</a:t>
            </a:r>
            <a:r>
              <a:rPr lang="en-US" b="1" dirty="0">
                <a:solidFill>
                  <a:srgbClr val="0000CC"/>
                </a:solidFill>
                <a:latin typeface="Maiandra GD" panose="020E0502030308020204" pitchFamily="34" charset="0"/>
                <a:cs typeface="Maiandra GD" panose="020E0502030308020204" pitchFamily="34" charset="0"/>
              </a:rPr>
              <a:t> To Protect the Rule of Law</a:t>
            </a:r>
          </a:p>
          <a:p>
            <a:pPr algn="just"/>
            <a:r>
              <a:rPr lang="en-US" dirty="0">
                <a:solidFill>
                  <a:schemeClr val="tx1"/>
                </a:solidFill>
                <a:latin typeface="Maiandra GD" panose="020E0502030308020204" pitchFamily="34" charset="0"/>
                <a:cs typeface="Maiandra GD" panose="020E0502030308020204" pitchFamily="34" charset="0"/>
              </a:rPr>
              <a:t>Builds public confidence in the fairness and effectiveness </a:t>
            </a:r>
            <a:r>
              <a:rPr lang="en-US" dirty="0">
                <a:latin typeface="Maiandra GD" panose="020E0502030308020204" pitchFamily="34" charset="0"/>
                <a:cs typeface="Maiandra GD" panose="020E0502030308020204" pitchFamily="34" charset="0"/>
              </a:rPr>
              <a:t>of</a:t>
            </a:r>
            <a:r>
              <a:rPr lang="en-US" dirty="0">
                <a:solidFill>
                  <a:schemeClr val="tx1"/>
                </a:solidFill>
                <a:latin typeface="Maiandra GD" panose="020E0502030308020204" pitchFamily="34" charset="0"/>
                <a:cs typeface="Maiandra GD" panose="020E0502030308020204" pitchFamily="34" charset="0"/>
              </a:rPr>
              <a:t> the administration of justice. </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388" y="228602"/>
            <a:ext cx="7925012" cy="761999"/>
          </a:xfrm>
        </p:spPr>
        <p:txBody>
          <a:bodyPr/>
          <a:lstStyle/>
          <a:p>
            <a:r>
              <a:rPr lang="en-US" sz="2800" b="1" dirty="0">
                <a:solidFill>
                  <a:srgbClr val="0000CC"/>
                </a:solidFill>
                <a:latin typeface="Maiandra GD" panose="020E0502030308020204" pitchFamily="34" charset="0"/>
                <a:cs typeface="Maiandra GD" panose="020E0502030308020204" pitchFamily="34" charset="0"/>
              </a:rPr>
              <a:t>Advocates Disciplinary Bodies</a:t>
            </a:r>
          </a:p>
        </p:txBody>
      </p:sp>
      <p:sp>
        <p:nvSpPr>
          <p:cNvPr id="3" name="Content Placeholder 2"/>
          <p:cNvSpPr>
            <a:spLocks noGrp="1"/>
          </p:cNvSpPr>
          <p:nvPr>
            <p:ph idx="1"/>
          </p:nvPr>
        </p:nvSpPr>
        <p:spPr>
          <a:xfrm>
            <a:off x="2514388" y="1219200"/>
            <a:ext cx="8153612" cy="5105400"/>
          </a:xfrm>
        </p:spPr>
        <p:txBody>
          <a:bodyPr/>
          <a:lstStyle/>
          <a:p>
            <a:pPr marL="0" indent="0">
              <a:buNone/>
            </a:pPr>
            <a:endParaRPr lang="en-US" b="1" dirty="0">
              <a:solidFill>
                <a:srgbClr val="0000CC"/>
              </a:solidFill>
              <a:latin typeface="Maiandra GD" panose="020E0502030308020204" pitchFamily="34" charset="0"/>
              <a:cs typeface="Maiandra GD" panose="020E0502030308020204" pitchFamily="34" charset="0"/>
            </a:endParaRPr>
          </a:p>
          <a:p>
            <a:pPr marL="0" indent="0">
              <a:buNone/>
            </a:pPr>
            <a:r>
              <a:rPr lang="en-US" b="1" dirty="0">
                <a:solidFill>
                  <a:srgbClr val="0000CC"/>
                </a:solidFill>
                <a:latin typeface="Maiandra GD" panose="020E0502030308020204" pitchFamily="34" charset="0"/>
                <a:cs typeface="Maiandra GD" panose="020E0502030308020204" pitchFamily="34" charset="0"/>
              </a:rPr>
              <a:t>1. LSK</a:t>
            </a:r>
            <a:r>
              <a:rPr lang="en-US" dirty="0">
                <a:solidFill>
                  <a:srgbClr val="0000CC"/>
                </a:solidFill>
                <a:latin typeface="Maiandra GD" panose="020E0502030308020204" pitchFamily="34" charset="0"/>
                <a:cs typeface="Maiandra GD" panose="020E0502030308020204" pitchFamily="34" charset="0"/>
              </a:rPr>
              <a:t> </a:t>
            </a:r>
          </a:p>
          <a:p>
            <a:pPr algn="just"/>
            <a:r>
              <a:rPr lang="en-US" dirty="0">
                <a:latin typeface="Maiandra GD" panose="020E0502030308020204" pitchFamily="34" charset="0"/>
                <a:cs typeface="Maiandra GD" panose="020E0502030308020204" pitchFamily="34" charset="0"/>
              </a:rPr>
              <a:t> Is the professional body for advocates in Kenya. </a:t>
            </a:r>
          </a:p>
          <a:p>
            <a:pPr algn="just"/>
            <a:r>
              <a:rPr lang="en-US" dirty="0">
                <a:latin typeface="Maiandra GD" panose="020E0502030308020204" pitchFamily="34" charset="0"/>
                <a:cs typeface="Maiandra GD" panose="020E0502030308020204" pitchFamily="34" charset="0"/>
              </a:rPr>
              <a:t>the secretariat of the DC. </a:t>
            </a:r>
          </a:p>
          <a:p>
            <a:pPr algn="just"/>
            <a:r>
              <a:rPr lang="en-US" dirty="0">
                <a:latin typeface="Maiandra GD" panose="020E0502030308020204" pitchFamily="34" charset="0"/>
                <a:cs typeface="Maiandra GD" panose="020E0502030308020204" pitchFamily="34" charset="0"/>
              </a:rPr>
              <a:t>determines and sets standards of professional competence, practice, and ethical conduct of advocates.</a:t>
            </a:r>
          </a:p>
          <a:p>
            <a:pPr marL="0" indent="0" algn="just">
              <a:buNone/>
            </a:pPr>
            <a:r>
              <a:rPr lang="en-US" b="1" dirty="0">
                <a:solidFill>
                  <a:srgbClr val="0000CC"/>
                </a:solidFill>
                <a:latin typeface="Maiandra GD" panose="020E0502030308020204" pitchFamily="34" charset="0"/>
                <a:cs typeface="Maiandra GD" panose="020E0502030308020204" pitchFamily="34" charset="0"/>
                <a:sym typeface="+mn-ea"/>
              </a:rPr>
              <a:t>2. Judiciary</a:t>
            </a:r>
          </a:p>
          <a:p>
            <a:pPr algn="just"/>
            <a:r>
              <a:rPr lang="en-US" dirty="0">
                <a:latin typeface="Maiandra GD" panose="020E0502030308020204" pitchFamily="34" charset="0"/>
                <a:cs typeface="Maiandra GD" panose="020E0502030308020204" pitchFamily="34" charset="0"/>
                <a:sym typeface="+mn-ea"/>
              </a:rPr>
              <a:t>Judicial officers have the power to punish any advocate who misconducts themselves in the course of proceedings. S. 56 of the Advocates Act</a:t>
            </a:r>
            <a:endParaRPr lang="en-US" dirty="0">
              <a:latin typeface="Maiandra GD" panose="020E0502030308020204" pitchFamily="34" charset="0"/>
              <a:cs typeface="Maiandra GD" panose="020E0502030308020204" pitchFamily="34" charset="0"/>
            </a:endParaRPr>
          </a:p>
          <a:p>
            <a:pPr marL="0" indent="0">
              <a:buNone/>
            </a:pPr>
            <a:r>
              <a:rPr lang="en-US" b="1" dirty="0">
                <a:solidFill>
                  <a:srgbClr val="0000CC"/>
                </a:solidFill>
                <a:latin typeface="Maiandra GD" panose="020E0502030308020204" pitchFamily="34" charset="0"/>
                <a:cs typeface="Maiandra GD" panose="020E0502030308020204" pitchFamily="34" charset="0"/>
              </a:rPr>
              <a:t>3</a:t>
            </a:r>
            <a:r>
              <a:rPr lang="en-US" dirty="0">
                <a:solidFill>
                  <a:srgbClr val="0000CC"/>
                </a:solidFill>
                <a:latin typeface="Maiandra GD" panose="020E0502030308020204" pitchFamily="34" charset="0"/>
                <a:cs typeface="Maiandra GD" panose="020E0502030308020204" pitchFamily="34" charset="0"/>
              </a:rPr>
              <a:t>. </a:t>
            </a:r>
            <a:r>
              <a:rPr lang="en-US" b="1" dirty="0">
                <a:solidFill>
                  <a:srgbClr val="0000CC"/>
                </a:solidFill>
                <a:latin typeface="Maiandra GD" panose="020E0502030308020204" pitchFamily="34" charset="0"/>
                <a:cs typeface="Maiandra GD" panose="020E0502030308020204" pitchFamily="34" charset="0"/>
              </a:rPr>
              <a:t>ACC</a:t>
            </a:r>
          </a:p>
          <a:p>
            <a:pPr marL="0" indent="0">
              <a:buNone/>
            </a:pPr>
            <a:r>
              <a:rPr lang="en-US" b="1" dirty="0">
                <a:solidFill>
                  <a:srgbClr val="0000CC"/>
                </a:solidFill>
                <a:latin typeface="Maiandra GD" panose="020E0502030308020204" pitchFamily="34" charset="0"/>
                <a:cs typeface="Maiandra GD" panose="020E0502030308020204" pitchFamily="34" charset="0"/>
              </a:rPr>
              <a:t>4. Disciplinary Committee (DC)</a:t>
            </a:r>
          </a:p>
          <a:p>
            <a:endParaRPr lang="en-US" dirty="0">
              <a:latin typeface="Maiandra GD" panose="020E0502030308020204" pitchFamily="34" charset="0"/>
              <a:cs typeface="Maiandra GD" panose="020E0502030308020204" pitchFamily="34"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06664" y="457200"/>
            <a:ext cx="8085137" cy="6096000"/>
          </a:xfrm>
        </p:spPr>
        <p:txBody>
          <a:bodyPr/>
          <a:lstStyle/>
          <a:p>
            <a:r>
              <a:rPr lang="en-US" sz="4400" b="1" dirty="0">
                <a:solidFill>
                  <a:srgbClr val="0000CC"/>
                </a:solidFill>
                <a:latin typeface="Maiandra GD" panose="020E0502030308020204" pitchFamily="34" charset="0"/>
              </a:rPr>
              <a:t>Part 2</a:t>
            </a:r>
            <a:br>
              <a:rPr lang="en-US" sz="4400" b="1" dirty="0">
                <a:solidFill>
                  <a:srgbClr val="0000CC"/>
                </a:solidFill>
                <a:latin typeface="Maiandra GD" panose="020E0502030308020204" pitchFamily="34" charset="0"/>
              </a:rPr>
            </a:br>
            <a:r>
              <a:rPr lang="en-US" sz="4400" b="1" dirty="0">
                <a:solidFill>
                  <a:srgbClr val="0000CC"/>
                </a:solidFill>
                <a:latin typeface="Maiandra GD" panose="020E0502030308020204" pitchFamily="34" charset="0"/>
              </a:rPr>
              <a:t/>
            </a:r>
            <a:br>
              <a:rPr lang="en-US" sz="4400" b="1" dirty="0">
                <a:solidFill>
                  <a:srgbClr val="0000CC"/>
                </a:solidFill>
                <a:latin typeface="Maiandra GD" panose="020E0502030308020204" pitchFamily="34" charset="0"/>
              </a:rPr>
            </a:br>
            <a:r>
              <a:rPr lang="en-US" b="1" dirty="0">
                <a:solidFill>
                  <a:srgbClr val="0000CC"/>
                </a:solidFill>
                <a:latin typeface="Maiandra GD" panose="020E0502030308020204" pitchFamily="34" charset="0"/>
              </a:rPr>
              <a:t>ADVOCATES COMPLAINTS COMMISION (ACC)</a:t>
            </a:r>
            <a:r>
              <a:rPr lang="en-US" sz="4800" b="1" dirty="0">
                <a:solidFill>
                  <a:srgbClr val="0000CC"/>
                </a:solidFill>
                <a:latin typeface="Maiandra GD" panose="020E0502030308020204" pitchFamily="34" charset="0"/>
              </a:rPr>
              <a:t/>
            </a:r>
            <a:br>
              <a:rPr lang="en-US" sz="4800" b="1" dirty="0">
                <a:solidFill>
                  <a:srgbClr val="0000CC"/>
                </a:solidFill>
                <a:latin typeface="Maiandra GD" panose="020E0502030308020204" pitchFamily="34" charset="0"/>
              </a:rPr>
            </a:br>
            <a:r>
              <a:rPr lang="en-US" sz="2800" b="1" dirty="0">
                <a:solidFill>
                  <a:srgbClr val="0000CC"/>
                </a:solidFill>
                <a:latin typeface="Maiandra GD" panose="020E0502030308020204" pitchFamily="34" charset="0"/>
              </a:rPr>
              <a:t/>
            </a:r>
            <a:br>
              <a:rPr lang="en-US" sz="2800" b="1" dirty="0">
                <a:solidFill>
                  <a:srgbClr val="0000CC"/>
                </a:solidFill>
                <a:latin typeface="Maiandra GD" panose="020E0502030308020204" pitchFamily="34" charset="0"/>
              </a:rPr>
            </a:br>
            <a:r>
              <a:rPr lang="en-US" sz="3200" b="1" dirty="0">
                <a:solidFill>
                  <a:srgbClr val="0000CC"/>
                </a:solidFill>
                <a:latin typeface="Maiandra GD" panose="020E0502030308020204" pitchFamily="34" charset="0"/>
              </a:rPr>
              <a:t>By:</a:t>
            </a:r>
            <a:br>
              <a:rPr lang="en-US" sz="3200" b="1" dirty="0">
                <a:solidFill>
                  <a:srgbClr val="0000CC"/>
                </a:solidFill>
                <a:latin typeface="Maiandra GD" panose="020E0502030308020204" pitchFamily="34" charset="0"/>
              </a:rPr>
            </a:br>
            <a:r>
              <a:rPr lang="en-US" sz="3200" b="1" dirty="0">
                <a:solidFill>
                  <a:srgbClr val="0000CC"/>
                </a:solidFill>
                <a:latin typeface="Maiandra GD" panose="020E0502030308020204" pitchFamily="34" charset="0"/>
              </a:rPr>
              <a:t>Ms. </a:t>
            </a:r>
            <a:r>
              <a:rPr lang="en-US" sz="3200" b="1" dirty="0" err="1">
                <a:solidFill>
                  <a:srgbClr val="0000CC"/>
                </a:solidFill>
                <a:latin typeface="Maiandra GD" panose="020E0502030308020204" pitchFamily="34" charset="0"/>
              </a:rPr>
              <a:t>Hiedy</a:t>
            </a:r>
            <a:r>
              <a:rPr lang="en-US" sz="3200" b="1" dirty="0">
                <a:solidFill>
                  <a:srgbClr val="0000CC"/>
                </a:solidFill>
                <a:latin typeface="Maiandra GD" panose="020E0502030308020204" pitchFamily="34" charset="0"/>
              </a:rPr>
              <a:t> </a:t>
            </a:r>
            <a:r>
              <a:rPr lang="en-US" sz="3200" b="1" dirty="0" err="1">
                <a:solidFill>
                  <a:srgbClr val="0000CC"/>
                </a:solidFill>
                <a:latin typeface="Maiandra GD" panose="020E0502030308020204" pitchFamily="34" charset="0"/>
              </a:rPr>
              <a:t>Cheptanui</a:t>
            </a:r>
            <a:r>
              <a:rPr lang="en-US" sz="3200" b="1" dirty="0">
                <a:solidFill>
                  <a:srgbClr val="0000CC"/>
                </a:solidFill>
                <a:latin typeface="Maiandra GD" panose="020E0502030308020204" pitchFamily="34" charset="0"/>
              </a:rPr>
              <a:t/>
            </a:r>
            <a:br>
              <a:rPr lang="en-US" sz="3200" b="1" dirty="0">
                <a:solidFill>
                  <a:srgbClr val="0000CC"/>
                </a:solidFill>
                <a:latin typeface="Maiandra GD" panose="020E0502030308020204" pitchFamily="34" charset="0"/>
              </a:rPr>
            </a:br>
            <a:r>
              <a:rPr lang="en-US" sz="3200" b="1" dirty="0">
                <a:solidFill>
                  <a:srgbClr val="0000CC"/>
                </a:solidFill>
                <a:latin typeface="Maiandra GD" panose="020E0502030308020204" pitchFamily="34" charset="0"/>
              </a:rPr>
              <a:t>Senior State Counsel</a:t>
            </a:r>
          </a:p>
        </p:txBody>
      </p:sp>
    </p:spTree>
    <p:extLst>
      <p:ext uri="{BB962C8B-B14F-4D97-AF65-F5344CB8AC3E}">
        <p14:creationId xmlns:p14="http://schemas.microsoft.com/office/powerpoint/2010/main" val="11327216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b="1" dirty="0">
                <a:ln>
                  <a:noFill/>
                </a:ln>
                <a:solidFill>
                  <a:srgbClr val="0000CC"/>
                </a:solidFill>
                <a:latin typeface="Maiandra GD" panose="020E0502030308020204" pitchFamily="34" charset="0"/>
              </a:rPr>
              <a:t>Agenda</a:t>
            </a:r>
            <a:endParaRPr lang="en-US" dirty="0"/>
          </a:p>
        </p:txBody>
      </p:sp>
      <p:sp>
        <p:nvSpPr>
          <p:cNvPr id="3" name="Content Placeholder 2"/>
          <p:cNvSpPr>
            <a:spLocks noGrp="1"/>
          </p:cNvSpPr>
          <p:nvPr>
            <p:ph idx="1"/>
          </p:nvPr>
        </p:nvSpPr>
        <p:spPr>
          <a:xfrm>
            <a:off x="2895600" y="1905000"/>
            <a:ext cx="7696200" cy="4572000"/>
          </a:xfrm>
        </p:spPr>
        <p:txBody>
          <a:bodyPr/>
          <a:lstStyle/>
          <a:p>
            <a:pPr marL="0" indent="0" eaLnBrk="1" fontAlgn="auto" hangingPunct="1">
              <a:buClr>
                <a:schemeClr val="accent1">
                  <a:lumMod val="75000"/>
                </a:schemeClr>
              </a:buClr>
              <a:buNone/>
              <a:defRPr/>
            </a:pPr>
            <a:endParaRPr lang="en-GB" sz="3200" b="1" dirty="0">
              <a:latin typeface="Maiandra GD" panose="020E0502030308020204" pitchFamily="34" charset="0"/>
            </a:endParaRPr>
          </a:p>
          <a:p>
            <a:pPr eaLnBrk="1" fontAlgn="auto" hangingPunct="1">
              <a:buClr>
                <a:schemeClr val="accent1">
                  <a:lumMod val="75000"/>
                </a:schemeClr>
              </a:buClr>
              <a:defRPr/>
            </a:pPr>
            <a:r>
              <a:rPr lang="en-US" altLang="en-GB" dirty="0">
                <a:latin typeface="Maiandra GD" panose="020E0502030308020204" pitchFamily="34" charset="0"/>
              </a:rPr>
              <a:t>Mandate</a:t>
            </a:r>
          </a:p>
          <a:p>
            <a:pPr eaLnBrk="1" fontAlgn="auto" hangingPunct="1">
              <a:buClr>
                <a:schemeClr val="accent1">
                  <a:lumMod val="75000"/>
                </a:schemeClr>
              </a:buClr>
              <a:defRPr/>
            </a:pPr>
            <a:r>
              <a:rPr lang="en-US" altLang="en-GB" dirty="0">
                <a:latin typeface="Maiandra GD" panose="020E0502030308020204" pitchFamily="34" charset="0"/>
              </a:rPr>
              <a:t>Lodging a complaint at ACC</a:t>
            </a:r>
          </a:p>
          <a:p>
            <a:pPr eaLnBrk="1" fontAlgn="auto" hangingPunct="1">
              <a:buClr>
                <a:schemeClr val="accent1">
                  <a:lumMod val="75000"/>
                </a:schemeClr>
              </a:buClr>
              <a:defRPr/>
            </a:pPr>
            <a:r>
              <a:rPr lang="en-US" dirty="0">
                <a:latin typeface="Maiandra GD" panose="020E0502030308020204" pitchFamily="34" charset="0"/>
              </a:rPr>
              <a:t>The ACC Disciplinary Process</a:t>
            </a:r>
          </a:p>
          <a:p>
            <a:pPr eaLnBrk="1" fontAlgn="auto" hangingPunct="1">
              <a:buClr>
                <a:schemeClr val="accent1">
                  <a:lumMod val="75000"/>
                </a:schemeClr>
              </a:buClr>
              <a:defRPr/>
            </a:pPr>
            <a:r>
              <a:rPr lang="en-US" dirty="0">
                <a:latin typeface="Maiandra GD" panose="020E0502030308020204" pitchFamily="34" charset="0"/>
              </a:rPr>
              <a:t>Statistics</a:t>
            </a:r>
          </a:p>
          <a:p>
            <a:pPr eaLnBrk="1" fontAlgn="auto" hangingPunct="1">
              <a:buClr>
                <a:schemeClr val="accent1">
                  <a:lumMod val="75000"/>
                </a:schemeClr>
              </a:buClr>
              <a:defRPr/>
            </a:pPr>
            <a:r>
              <a:rPr lang="en-US" altLang="en-GB" dirty="0">
                <a:latin typeface="Maiandra GD" panose="020E0502030308020204" pitchFamily="34" charset="0"/>
              </a:rPr>
              <a:t>Common Complaints Received by ACC</a:t>
            </a:r>
            <a:endParaRPr lang="en-GB" altLang="en-GB" dirty="0">
              <a:latin typeface="Maiandra GD" panose="020E0502030308020204" pitchFamily="34" charset="0"/>
            </a:endParaRPr>
          </a:p>
          <a:p>
            <a:pPr eaLnBrk="1" fontAlgn="auto" hangingPunct="1">
              <a:buClr>
                <a:schemeClr val="accent1">
                  <a:lumMod val="75000"/>
                </a:schemeClr>
              </a:buClr>
              <a:defRPr/>
            </a:pPr>
            <a:endParaRPr lang="en-US" dirty="0">
              <a:latin typeface="Maiandra GD" panose="020E0502030308020204" pitchFamily="34" charset="0"/>
            </a:endParaRPr>
          </a:p>
          <a:p>
            <a:endParaRPr lang="en-US" dirty="0"/>
          </a:p>
        </p:txBody>
      </p:sp>
    </p:spTree>
    <p:extLst>
      <p:ext uri="{BB962C8B-B14F-4D97-AF65-F5344CB8AC3E}">
        <p14:creationId xmlns:p14="http://schemas.microsoft.com/office/powerpoint/2010/main" val="28270132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1" y="381002"/>
            <a:ext cx="7704667" cy="838199"/>
          </a:xfrm>
        </p:spPr>
        <p:txBody>
          <a:bodyPr/>
          <a:lstStyle/>
          <a:p>
            <a:r>
              <a:rPr lang="en-US" altLang="en-US" sz="3600" b="1" dirty="0">
                <a:solidFill>
                  <a:srgbClr val="0000CC"/>
                </a:solidFill>
                <a:latin typeface="Maiandra GD" panose="020E0502030308020204" pitchFamily="34" charset="0"/>
                <a:cs typeface="Times New Roman" panose="02020603050405020304" pitchFamily="18" charset="0"/>
              </a:rPr>
              <a:t>Advocates Complaints Commission</a:t>
            </a:r>
            <a:endParaRPr lang="en-US" sz="3600" b="1" dirty="0">
              <a:solidFill>
                <a:srgbClr val="0000CC"/>
              </a:solidFill>
            </a:endParaRPr>
          </a:p>
        </p:txBody>
      </p:sp>
      <p:sp>
        <p:nvSpPr>
          <p:cNvPr id="3" name="Content Placeholder 2"/>
          <p:cNvSpPr>
            <a:spLocks noGrp="1"/>
          </p:cNvSpPr>
          <p:nvPr>
            <p:ph sz="half" idx="1"/>
          </p:nvPr>
        </p:nvSpPr>
        <p:spPr>
          <a:xfrm>
            <a:off x="2506133" y="1600202"/>
            <a:ext cx="3739896" cy="4114799"/>
          </a:xfrm>
        </p:spPr>
        <p:txBody>
          <a:bodyPr anchor="t">
            <a:normAutofit/>
          </a:bodyPr>
          <a:lstStyle/>
          <a:p>
            <a:pPr algn="just" eaLnBrk="1" fontAlgn="auto" hangingPunct="1">
              <a:spcAft>
                <a:spcPts val="0"/>
              </a:spcAft>
              <a:defRPr/>
            </a:pPr>
            <a:r>
              <a:rPr lang="en-US" altLang="en-US" sz="2000" dirty="0">
                <a:latin typeface="Maiandra GD" panose="020E0502030308020204" pitchFamily="34" charset="0"/>
                <a:cs typeface="Times New Roman" panose="02020603050405020304" pitchFamily="18" charset="0"/>
              </a:rPr>
              <a:t>A statutory body established under Sec 53 of the Advocates Act</a:t>
            </a:r>
          </a:p>
          <a:p>
            <a:pPr algn="just" eaLnBrk="1" fontAlgn="auto" hangingPunct="1">
              <a:spcAft>
                <a:spcPts val="0"/>
              </a:spcAft>
              <a:defRPr/>
            </a:pPr>
            <a:r>
              <a:rPr lang="en-US" altLang="en-US" sz="2000" dirty="0">
                <a:latin typeface="Maiandra GD" panose="020E0502030308020204" pitchFamily="34" charset="0"/>
                <a:cs typeface="Times New Roman" panose="02020603050405020304" pitchFamily="18" charset="0"/>
              </a:rPr>
              <a:t>Established in 1989 and began its operations in 1990. </a:t>
            </a:r>
          </a:p>
          <a:p>
            <a:pPr algn="just" eaLnBrk="1" fontAlgn="auto" hangingPunct="1">
              <a:spcAft>
                <a:spcPts val="0"/>
              </a:spcAft>
              <a:defRPr/>
            </a:pPr>
            <a:endParaRPr lang="en-US" altLang="en-US" sz="2000" dirty="0">
              <a:latin typeface="Maiandra GD" panose="020E0502030308020204" pitchFamily="34" charset="0"/>
              <a:cs typeface="Times New Roman" panose="02020603050405020304" pitchFamily="18" charset="0"/>
            </a:endParaRPr>
          </a:p>
          <a:p>
            <a:pPr algn="just" eaLnBrk="1" fontAlgn="auto" hangingPunct="1">
              <a:spcAft>
                <a:spcPts val="0"/>
              </a:spcAft>
              <a:defRPr/>
            </a:pPr>
            <a:r>
              <a:rPr lang="en-US" altLang="en-US" sz="2000" dirty="0">
                <a:latin typeface="Maiandra GD" panose="020E0502030308020204" pitchFamily="34" charset="0"/>
                <a:cs typeface="Times New Roman" panose="02020603050405020304" pitchFamily="18" charset="0"/>
              </a:rPr>
              <a:t>One of the departments in the OAG &amp; DOJ.</a:t>
            </a:r>
          </a:p>
          <a:p>
            <a:pPr algn="just" eaLnBrk="1" fontAlgn="auto" hangingPunct="1">
              <a:spcAft>
                <a:spcPts val="0"/>
              </a:spcAft>
              <a:defRPr/>
            </a:pPr>
            <a:endParaRPr lang="en-US" altLang="en-US" sz="2000" dirty="0">
              <a:latin typeface="Maiandra GD" panose="020E0502030308020204" pitchFamily="34" charset="0"/>
              <a:cs typeface="Times New Roman" panose="02020603050405020304" pitchFamily="18" charset="0"/>
            </a:endParaRPr>
          </a:p>
          <a:p>
            <a:pPr algn="just" eaLnBrk="1" fontAlgn="auto" hangingPunct="1">
              <a:spcAft>
                <a:spcPts val="0"/>
              </a:spcAft>
              <a:defRPr/>
            </a:pPr>
            <a:r>
              <a:rPr lang="en-US" altLang="en-US" sz="2000" dirty="0">
                <a:latin typeface="Maiandra GD" panose="020E0502030308020204" pitchFamily="34" charset="0"/>
                <a:cs typeface="Times New Roman" panose="02020603050405020304" pitchFamily="18" charset="0"/>
              </a:rPr>
              <a:t>Currently in the process of de-linking from the OAG&amp;DOJ</a:t>
            </a:r>
          </a:p>
          <a:p>
            <a:pPr marL="0" indent="0">
              <a:buNone/>
            </a:pPr>
            <a:endParaRPr lang="en-US" dirty="0"/>
          </a:p>
        </p:txBody>
      </p:sp>
      <p:sp>
        <p:nvSpPr>
          <p:cNvPr id="4" name="Content Placeholder 3"/>
          <p:cNvSpPr>
            <a:spLocks noGrp="1"/>
          </p:cNvSpPr>
          <p:nvPr>
            <p:ph sz="half" idx="2"/>
          </p:nvPr>
        </p:nvSpPr>
        <p:spPr>
          <a:xfrm>
            <a:off x="6477000" y="1600201"/>
            <a:ext cx="3962400" cy="4029073"/>
          </a:xfrm>
        </p:spPr>
        <p:txBody>
          <a:bodyPr anchor="t">
            <a:normAutofit/>
          </a:bodyPr>
          <a:lstStyle/>
          <a:p>
            <a:pPr algn="just" eaLnBrk="1" fontAlgn="auto" hangingPunct="1">
              <a:spcAft>
                <a:spcPts val="0"/>
              </a:spcAft>
              <a:defRPr/>
            </a:pPr>
            <a:r>
              <a:rPr lang="en-US" altLang="en-US" sz="2000" dirty="0">
                <a:latin typeface="Maiandra GD" panose="020E0502030308020204" pitchFamily="34" charset="0"/>
                <a:cs typeface="Times New Roman" panose="02020603050405020304" pitchFamily="18" charset="0"/>
              </a:rPr>
              <a:t>Operations are fully funded by the government. </a:t>
            </a:r>
          </a:p>
          <a:p>
            <a:pPr algn="just" eaLnBrk="1" fontAlgn="auto" hangingPunct="1">
              <a:spcAft>
                <a:spcPts val="0"/>
              </a:spcAft>
              <a:defRPr/>
            </a:pPr>
            <a:r>
              <a:rPr lang="en-US" altLang="en-US" sz="2000" dirty="0">
                <a:latin typeface="Maiandra GD" panose="020E0502030308020204" pitchFamily="34" charset="0"/>
                <a:cs typeface="Times New Roman" panose="02020603050405020304" pitchFamily="18" charset="0"/>
              </a:rPr>
              <a:t>Its Services are free.</a:t>
            </a:r>
          </a:p>
          <a:p>
            <a:pPr algn="just" eaLnBrk="1" fontAlgn="auto" hangingPunct="1">
              <a:spcAft>
                <a:spcPts val="0"/>
              </a:spcAft>
              <a:defRPr/>
            </a:pPr>
            <a:endParaRPr lang="en-US" altLang="en-US" sz="2000" dirty="0">
              <a:latin typeface="Maiandra GD" panose="020E0502030308020204" pitchFamily="34" charset="0"/>
              <a:cs typeface="Times New Roman" panose="02020603050405020304" pitchFamily="18" charset="0"/>
            </a:endParaRPr>
          </a:p>
          <a:p>
            <a:pPr marL="0" indent="0" algn="just" eaLnBrk="1" fontAlgn="auto" hangingPunct="1">
              <a:spcAft>
                <a:spcPts val="0"/>
              </a:spcAft>
              <a:buNone/>
              <a:defRPr/>
            </a:pPr>
            <a:r>
              <a:rPr lang="en-US" altLang="en-US" sz="2000" b="1" dirty="0">
                <a:latin typeface="Maiandra GD" panose="020E0502030308020204" pitchFamily="34" charset="0"/>
                <a:cs typeface="Times New Roman" panose="02020603050405020304" pitchFamily="18" charset="0"/>
              </a:rPr>
              <a:t>ACC is comprised of:</a:t>
            </a:r>
          </a:p>
          <a:p>
            <a:pPr algn="just" eaLnBrk="1" fontAlgn="auto" hangingPunct="1">
              <a:spcAft>
                <a:spcPts val="0"/>
              </a:spcAft>
              <a:defRPr/>
            </a:pPr>
            <a:r>
              <a:rPr lang="en-US" altLang="en-US" sz="2000" dirty="0">
                <a:latin typeface="Maiandra GD" panose="020E0502030308020204" pitchFamily="34" charset="0"/>
                <a:cs typeface="Times New Roman" panose="02020603050405020304" pitchFamily="18" charset="0"/>
              </a:rPr>
              <a:t>2 Commissioners, </a:t>
            </a:r>
          </a:p>
          <a:p>
            <a:pPr algn="just" eaLnBrk="1" fontAlgn="auto" hangingPunct="1">
              <a:spcAft>
                <a:spcPts val="0"/>
              </a:spcAft>
              <a:defRPr/>
            </a:pPr>
            <a:r>
              <a:rPr lang="en-US" altLang="en-US" sz="2000" dirty="0">
                <a:latin typeface="Maiandra GD" panose="020E0502030308020204" pitchFamily="34" charset="0"/>
                <a:cs typeface="Times New Roman" panose="02020603050405020304" pitchFamily="18" charset="0"/>
              </a:rPr>
              <a:t>1 Commission Secretary, </a:t>
            </a:r>
          </a:p>
          <a:p>
            <a:pPr algn="just" eaLnBrk="1" fontAlgn="auto" hangingPunct="1">
              <a:spcAft>
                <a:spcPts val="0"/>
              </a:spcAft>
              <a:defRPr/>
            </a:pPr>
            <a:r>
              <a:rPr lang="en-US" altLang="en-US" sz="2000" dirty="0">
                <a:latin typeface="Maiandra GD" panose="020E0502030308020204" pitchFamily="34" charset="0"/>
                <a:cs typeface="Times New Roman" panose="02020603050405020304" pitchFamily="18" charset="0"/>
              </a:rPr>
              <a:t>20 State Counsel,</a:t>
            </a:r>
          </a:p>
          <a:p>
            <a:pPr algn="just" eaLnBrk="1" fontAlgn="auto" hangingPunct="1">
              <a:spcAft>
                <a:spcPts val="0"/>
              </a:spcAft>
              <a:defRPr/>
            </a:pPr>
            <a:r>
              <a:rPr lang="en-US" altLang="en-US" sz="2000" dirty="0">
                <a:latin typeface="Maiandra GD" panose="020E0502030308020204" pitchFamily="34" charset="0"/>
                <a:cs typeface="Times New Roman" panose="02020603050405020304" pitchFamily="18" charset="0"/>
              </a:rPr>
              <a:t> </a:t>
            </a:r>
            <a:r>
              <a:rPr lang="en-US" altLang="en-US" sz="2000" dirty="0">
                <a:latin typeface="Maiandra GD" panose="020E0502030308020204" pitchFamily="34" charset="0"/>
              </a:rPr>
              <a:t>20 Registry </a:t>
            </a:r>
            <a:r>
              <a:rPr lang="en-US" altLang="en-US" sz="2000" dirty="0">
                <a:latin typeface="Maiandra GD" panose="020E0502030308020204" pitchFamily="34" charset="0"/>
                <a:cs typeface="Times New Roman" panose="02020603050405020304" pitchFamily="18" charset="0"/>
              </a:rPr>
              <a:t>and Support Services Staff </a:t>
            </a:r>
          </a:p>
          <a:p>
            <a:pPr algn="just" eaLnBrk="1" fontAlgn="auto" hangingPunct="1">
              <a:spcAft>
                <a:spcPts val="0"/>
              </a:spcAft>
              <a:defRPr/>
            </a:pPr>
            <a:r>
              <a:rPr lang="en-US" altLang="en-US" sz="2000" dirty="0">
                <a:latin typeface="Maiandra GD" panose="020E0502030308020204" pitchFamily="34" charset="0"/>
                <a:cs typeface="Times New Roman" panose="02020603050405020304" pitchFamily="18" charset="0"/>
              </a:rPr>
              <a:t>1 CID Officer.</a:t>
            </a:r>
          </a:p>
          <a:p>
            <a:endParaRPr 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457202"/>
            <a:ext cx="7010400" cy="1142999"/>
          </a:xfrm>
        </p:spPr>
        <p:txBody>
          <a:bodyPr/>
          <a:lstStyle/>
          <a:p>
            <a:r>
              <a:rPr lang="en-US" sz="6000" b="1" dirty="0">
                <a:solidFill>
                  <a:srgbClr val="0000CC"/>
                </a:solidFill>
                <a:latin typeface="Maiandra GD" panose="020E0502030308020204" pitchFamily="34" charset="0"/>
              </a:rPr>
              <a:t>Mandate</a:t>
            </a:r>
            <a:r>
              <a:rPr lang="en-US" sz="6000" dirty="0">
                <a:solidFill>
                  <a:srgbClr val="0000CC"/>
                </a:solidFill>
                <a:latin typeface="Maiandra GD" panose="020E0502030308020204" pitchFamily="34" charset="0"/>
              </a:rPr>
              <a:t> </a:t>
            </a:r>
          </a:p>
        </p:txBody>
      </p:sp>
      <p:sp>
        <p:nvSpPr>
          <p:cNvPr id="3" name="Content Placeholder 2"/>
          <p:cNvSpPr>
            <a:spLocks noGrp="1"/>
          </p:cNvSpPr>
          <p:nvPr>
            <p:ph idx="1"/>
          </p:nvPr>
        </p:nvSpPr>
        <p:spPr>
          <a:xfrm>
            <a:off x="2506134" y="1447800"/>
            <a:ext cx="8085667" cy="4876800"/>
          </a:xfrm>
        </p:spPr>
        <p:txBody>
          <a:bodyPr/>
          <a:lstStyle/>
          <a:p>
            <a:pPr algn="just" eaLnBrk="1" fontAlgn="auto" hangingPunct="1">
              <a:buClr>
                <a:schemeClr val="accent1">
                  <a:lumMod val="75000"/>
                </a:schemeClr>
              </a:buClr>
              <a:buFont typeface="Arial" panose="020B0604020202020204"/>
              <a:buChar char="•"/>
              <a:defRPr/>
            </a:pPr>
            <a:endParaRPr lang="en-US" altLang="en-US" dirty="0">
              <a:latin typeface="Maiandra GD" panose="020E0502030308020204" pitchFamily="34" charset="0"/>
              <a:cs typeface="Times New Roman" panose="02020603050405020304" pitchFamily="18" charset="0"/>
            </a:endParaRPr>
          </a:p>
          <a:p>
            <a:pPr marL="0" indent="0">
              <a:buNone/>
            </a:pPr>
            <a:endParaRPr lang="en-US" dirty="0"/>
          </a:p>
        </p:txBody>
      </p:sp>
      <p:pic>
        <p:nvPicPr>
          <p:cNvPr id="1026" name="Picture 2" descr="C:\Users\Lydia\Desktop\Infographic-Complaint-proces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447800"/>
            <a:ext cx="7543800" cy="495299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819400" y="381001"/>
            <a:ext cx="7315200" cy="609599"/>
          </a:xfrm>
        </p:spPr>
        <p:txBody>
          <a:bodyPr/>
          <a:lstStyle/>
          <a:p>
            <a:pPr algn="ctr" eaLnBrk="1" hangingPunct="1"/>
            <a:r>
              <a:rPr lang="en-US" altLang="en-US" b="1" dirty="0">
                <a:solidFill>
                  <a:srgbClr val="0000CC"/>
                </a:solidFill>
                <a:latin typeface="Maiandra GD" panose="020E0502030308020204" pitchFamily="34" charset="0"/>
                <a:cs typeface="Times New Roman" panose="02020603050405020304" pitchFamily="18" charset="0"/>
              </a:rPr>
              <a:t> Lodging a Complaint at ACC</a:t>
            </a:r>
          </a:p>
        </p:txBody>
      </p:sp>
      <p:sp>
        <p:nvSpPr>
          <p:cNvPr id="10243" name="Content Placeholder 2"/>
          <p:cNvSpPr>
            <a:spLocks noGrp="1"/>
          </p:cNvSpPr>
          <p:nvPr>
            <p:ph sz="half" idx="1"/>
          </p:nvPr>
        </p:nvSpPr>
        <p:spPr>
          <a:xfrm>
            <a:off x="2286000" y="1295401"/>
            <a:ext cx="3886200" cy="5029201"/>
          </a:xfrm>
        </p:spPr>
        <p:txBody>
          <a:bodyPr rtlCol="0">
            <a:normAutofit/>
          </a:bodyPr>
          <a:lstStyle/>
          <a:p>
            <a:pPr algn="just" eaLnBrk="1" fontAlgn="auto" hangingPunct="1">
              <a:spcAft>
                <a:spcPts val="0"/>
              </a:spcAft>
              <a:defRPr/>
            </a:pPr>
            <a:r>
              <a:rPr lang="en-US" altLang="en-US" dirty="0">
                <a:latin typeface="Maiandra GD" panose="020E0502030308020204" pitchFamily="34" charset="0"/>
                <a:cs typeface="Times New Roman" panose="02020603050405020304" pitchFamily="18" charset="0"/>
              </a:rPr>
              <a:t>Any person can lodge a complaint- S. 53(4)</a:t>
            </a:r>
          </a:p>
          <a:p>
            <a:pPr marL="0" indent="0" algn="just" eaLnBrk="1" fontAlgn="auto" hangingPunct="1">
              <a:spcAft>
                <a:spcPts val="0"/>
              </a:spcAft>
              <a:buNone/>
              <a:defRPr/>
            </a:pPr>
            <a:endParaRPr lang="en-US" altLang="en-US" dirty="0">
              <a:latin typeface="Maiandra GD" panose="020E0502030308020204" pitchFamily="34" charset="0"/>
              <a:cs typeface="Times New Roman" panose="02020603050405020304" pitchFamily="18" charset="0"/>
            </a:endParaRPr>
          </a:p>
          <a:p>
            <a:pPr algn="just" eaLnBrk="1" fontAlgn="auto" hangingPunct="1">
              <a:spcAft>
                <a:spcPts val="0"/>
              </a:spcAft>
              <a:defRPr/>
            </a:pPr>
            <a:r>
              <a:rPr lang="en-GB" dirty="0">
                <a:latin typeface="Maiandra GD" panose="020E0502030308020204" pitchFamily="34" charset="0"/>
                <a:cs typeface="Times New Roman" panose="02020603050405020304" pitchFamily="18" charset="0"/>
              </a:rPr>
              <a:t>The Commission has designed a Help Form through which complaints are lodged.</a:t>
            </a:r>
          </a:p>
          <a:p>
            <a:pPr algn="just" eaLnBrk="1" fontAlgn="auto" hangingPunct="1">
              <a:spcAft>
                <a:spcPts val="0"/>
              </a:spcAft>
              <a:buFont typeface="Wingdings" panose="05000000000000000000" pitchFamily="2" charset="2"/>
              <a:buChar char="§"/>
              <a:defRPr/>
            </a:pPr>
            <a:endParaRPr lang="en-GB" dirty="0">
              <a:latin typeface="Maiandra GD" panose="020E0502030308020204" pitchFamily="34" charset="0"/>
              <a:cs typeface="Times New Roman" panose="02020603050405020304" pitchFamily="18" charset="0"/>
            </a:endParaRPr>
          </a:p>
          <a:p>
            <a:pPr algn="just" eaLnBrk="1" fontAlgn="auto" hangingPunct="1">
              <a:spcAft>
                <a:spcPts val="0"/>
              </a:spcAft>
              <a:defRPr/>
            </a:pPr>
            <a:r>
              <a:rPr lang="en-GB" dirty="0">
                <a:latin typeface="Maiandra GD" panose="020E0502030308020204" pitchFamily="34" charset="0"/>
                <a:cs typeface="Times New Roman" panose="02020603050405020304" pitchFamily="18" charset="0"/>
              </a:rPr>
              <a:t>Members of the public are encouraged to download the Help Form from the Commission’s website – </a:t>
            </a:r>
            <a:r>
              <a:rPr lang="en-GB" dirty="0">
                <a:solidFill>
                  <a:srgbClr val="0000CC"/>
                </a:solidFill>
                <a:latin typeface="Maiandra GD" panose="020E0502030308020204" pitchFamily="34" charset="0"/>
                <a:cs typeface="Times New Roman" panose="02020603050405020304" pitchFamily="18" charset="0"/>
                <a:hlinkClick r:id="rId2"/>
              </a:rPr>
              <a:t>www.acc.go.ke</a:t>
            </a:r>
            <a:r>
              <a:rPr lang="en-GB" dirty="0">
                <a:solidFill>
                  <a:srgbClr val="0000CC"/>
                </a:solidFill>
                <a:latin typeface="Maiandra GD" panose="020E0502030308020204" pitchFamily="34" charset="0"/>
                <a:cs typeface="Times New Roman" panose="02020603050405020304" pitchFamily="18" charset="0"/>
              </a:rPr>
              <a:t>, </a:t>
            </a:r>
            <a:r>
              <a:rPr lang="en-GB" dirty="0">
                <a:latin typeface="Maiandra GD" panose="020E0502030308020204" pitchFamily="34" charset="0"/>
                <a:cs typeface="Times New Roman" panose="02020603050405020304" pitchFamily="18" charset="0"/>
              </a:rPr>
              <a:t>fill it , scan and e-mail it to </a:t>
            </a:r>
            <a:r>
              <a:rPr lang="en-GB" u="sng" dirty="0">
                <a:latin typeface="Maiandra GD" panose="020E0502030308020204" pitchFamily="34" charset="0"/>
                <a:cs typeface="Times New Roman" panose="02020603050405020304" pitchFamily="18" charset="0"/>
                <a:hlinkClick r:id="rId3"/>
              </a:rPr>
              <a:t>acc@ag.go.ke</a:t>
            </a:r>
            <a:r>
              <a:rPr lang="en-GB" dirty="0">
                <a:latin typeface="Maiandra GD" panose="020E0502030308020204" pitchFamily="34" charset="0"/>
                <a:cs typeface="Times New Roman" panose="02020603050405020304" pitchFamily="18" charset="0"/>
              </a:rPr>
              <a:t> for  processing.</a:t>
            </a:r>
          </a:p>
          <a:p>
            <a:pPr algn="just" eaLnBrk="1" fontAlgn="auto" hangingPunct="1">
              <a:spcAft>
                <a:spcPts val="0"/>
              </a:spcAft>
              <a:defRPr/>
            </a:pPr>
            <a:endParaRPr lang="en-US" altLang="en-US" dirty="0">
              <a:latin typeface="Times New Roman" panose="02020603050405020304" pitchFamily="18" charset="0"/>
              <a:cs typeface="Times New Roman" panose="02020603050405020304" pitchFamily="18" charset="0"/>
            </a:endParaRPr>
          </a:p>
          <a:p>
            <a:pPr marL="0" indent="0" eaLnBrk="1" fontAlgn="auto" hangingPunct="1">
              <a:spcAft>
                <a:spcPts val="0"/>
              </a:spcAft>
              <a:buNone/>
              <a:defRPr/>
            </a:pPr>
            <a:endParaRPr lang="en-US" altLang="en-US" dirty="0"/>
          </a:p>
        </p:txBody>
      </p:sp>
      <p:sp>
        <p:nvSpPr>
          <p:cNvPr id="8196" name="Content Placeholder 1"/>
          <p:cNvSpPr>
            <a:spLocks noGrp="1"/>
          </p:cNvSpPr>
          <p:nvPr>
            <p:ph sz="half" idx="2"/>
          </p:nvPr>
        </p:nvSpPr>
        <p:spPr>
          <a:xfrm>
            <a:off x="6753224" y="1295400"/>
            <a:ext cx="4333875" cy="5181600"/>
          </a:xfrm>
        </p:spPr>
        <p:txBody>
          <a:bodyPr anchor="t">
            <a:noAutofit/>
          </a:bodyPr>
          <a:lstStyle/>
          <a:p>
            <a:pPr lvl="1" algn="just" eaLnBrk="1" hangingPunct="1"/>
            <a:r>
              <a:rPr lang="en-GB" altLang="en-US" sz="1800" dirty="0">
                <a:latin typeface="Maiandra GD" panose="020E0502030308020204" pitchFamily="34" charset="0"/>
                <a:cs typeface="Times New Roman" panose="02020603050405020304" pitchFamily="18" charset="0"/>
              </a:rPr>
              <a:t>Help Forms can also be obtained at  government offices i.e.  County Commissioners offices and OAG&amp; DOJ regional offices, </a:t>
            </a:r>
          </a:p>
          <a:p>
            <a:pPr lvl="1" algn="just" eaLnBrk="1" hangingPunct="1"/>
            <a:r>
              <a:rPr lang="en-GB" altLang="en-US" sz="1800" dirty="0">
                <a:latin typeface="Maiandra GD" panose="020E0502030308020204" pitchFamily="34" charset="0"/>
                <a:cs typeface="Times New Roman" panose="02020603050405020304" pitchFamily="18" charset="0"/>
              </a:rPr>
              <a:t> once the forms are acquired, they should be completed, signed,  scanned, and e-mailed to </a:t>
            </a:r>
            <a:r>
              <a:rPr lang="en-GB" altLang="en-US" sz="1800" u="sng" dirty="0">
                <a:latin typeface="Maiandra GD" panose="020E0502030308020204" pitchFamily="34" charset="0"/>
                <a:cs typeface="Times New Roman" panose="02020603050405020304" pitchFamily="18" charset="0"/>
                <a:hlinkClick r:id="rId3"/>
              </a:rPr>
              <a:t>acc@ag.go.ke</a:t>
            </a:r>
            <a:r>
              <a:rPr lang="en-GB" altLang="en-US" sz="1800" dirty="0">
                <a:latin typeface="Maiandra GD" panose="020E0502030308020204" pitchFamily="34" charset="0"/>
                <a:cs typeface="Times New Roman" panose="02020603050405020304" pitchFamily="18" charset="0"/>
              </a:rPr>
              <a:t> for processing.</a:t>
            </a:r>
          </a:p>
          <a:p>
            <a:pPr lvl="1" eaLnBrk="1" hangingPunct="1">
              <a:buFont typeface="Wingdings" panose="05000000000000000000" pitchFamily="2" charset="2"/>
              <a:buChar char="§"/>
            </a:pPr>
            <a:endParaRPr lang="en-GB" altLang="en-US" sz="1800" dirty="0">
              <a:latin typeface="Maiandra GD" panose="020E0502030308020204" pitchFamily="34" charset="0"/>
              <a:cs typeface="Times New Roman" panose="02020603050405020304" pitchFamily="18" charset="0"/>
            </a:endParaRPr>
          </a:p>
          <a:p>
            <a:pPr lvl="1" eaLnBrk="1" hangingPunct="1"/>
            <a:r>
              <a:rPr lang="en-GB" altLang="en-US" sz="1800" dirty="0">
                <a:latin typeface="Maiandra GD" panose="020E0502030308020204" pitchFamily="34" charset="0"/>
                <a:cs typeface="Times New Roman" panose="02020603050405020304" pitchFamily="18" charset="0"/>
              </a:rPr>
              <a:t>A filled Help Form can also be dropped at the Commission’s Offices on 20</a:t>
            </a:r>
            <a:r>
              <a:rPr lang="en-GB" altLang="en-US" sz="1800" baseline="30000" dirty="0">
                <a:latin typeface="Maiandra GD" panose="020E0502030308020204" pitchFamily="34" charset="0"/>
                <a:cs typeface="Times New Roman" panose="02020603050405020304" pitchFamily="18" charset="0"/>
              </a:rPr>
              <a:t>th</a:t>
            </a:r>
            <a:r>
              <a:rPr lang="en-GB" altLang="en-US" sz="1800" dirty="0">
                <a:latin typeface="Maiandra GD" panose="020E0502030308020204" pitchFamily="34" charset="0"/>
                <a:cs typeface="Times New Roman" panose="02020603050405020304" pitchFamily="18" charset="0"/>
              </a:rPr>
              <a:t> Floor, Cooperative Bank House, Nairobi</a:t>
            </a:r>
          </a:p>
          <a:p>
            <a:pPr algn="just" eaLnBrk="1" hangingPunct="1"/>
            <a:r>
              <a:rPr lang="en-GB" altLang="en-US" sz="2000" dirty="0">
                <a:latin typeface="Maiandra GD" panose="020E0502030308020204" pitchFamily="34" charset="0"/>
                <a:cs typeface="Times New Roman" panose="02020603050405020304" pitchFamily="18" charset="0"/>
              </a:rPr>
              <a:t>In all cases, the complainant is required to attach copies of all the relevant supporting documents.</a:t>
            </a:r>
            <a:endParaRPr lang="en-US" altLang="en-US" sz="2000" dirty="0"/>
          </a:p>
        </p:txBody>
      </p:sp>
    </p:spTree>
  </p:cSld>
  <p:clrMapOvr>
    <a:masterClrMapping/>
  </p:clrMapOvr>
  <mc:AlternateContent xmlns:mc="http://schemas.openxmlformats.org/markup-compatibility/2006" xmlns:p14="http://schemas.microsoft.com/office/powerpoint/2010/main">
    <mc:Choice Requires="p14">
      <p:transition p14:dur="0" advTm="4000"/>
    </mc:Choice>
    <mc:Fallback xmlns="">
      <p:transition advTm="4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2438400" y="76200"/>
            <a:ext cx="7772400" cy="838200"/>
          </a:xfrm>
        </p:spPr>
        <p:txBody>
          <a:bodyPr/>
          <a:lstStyle/>
          <a:p>
            <a:pPr eaLnBrk="1" hangingPunct="1"/>
            <a:r>
              <a:rPr lang="en-GB" altLang="en-US" sz="3600" dirty="0">
                <a:ln>
                  <a:noFill/>
                </a:ln>
                <a:latin typeface="Maiandra GD" panose="020E0502030308020204" pitchFamily="34" charset="0"/>
              </a:rPr>
              <a:t> </a:t>
            </a:r>
            <a:r>
              <a:rPr lang="en-GB" altLang="en-US" sz="3600" b="1" dirty="0">
                <a:ln>
                  <a:noFill/>
                </a:ln>
                <a:solidFill>
                  <a:srgbClr val="0000CC"/>
                </a:solidFill>
                <a:latin typeface="Maiandra GD" panose="020E0502030308020204" pitchFamily="34" charset="0"/>
              </a:rPr>
              <a:t>The ACC Disciplinary Process</a:t>
            </a:r>
          </a:p>
        </p:txBody>
      </p:sp>
      <p:graphicFrame>
        <p:nvGraphicFramePr>
          <p:cNvPr id="4" name="Content Placeholder 3"/>
          <p:cNvGraphicFramePr>
            <a:graphicFrameLocks noGrp="1"/>
          </p:cNvGraphicFramePr>
          <p:nvPr>
            <p:ph idx="1"/>
          </p:nvPr>
        </p:nvGraphicFramePr>
        <p:xfrm>
          <a:off x="2438400" y="762000"/>
          <a:ext cx="7891462" cy="5791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537053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134" y="1"/>
            <a:ext cx="8057091" cy="1295400"/>
          </a:xfrm>
        </p:spPr>
        <p:txBody>
          <a:bodyPr/>
          <a:lstStyle/>
          <a:p>
            <a:r>
              <a:rPr lang="en-US" sz="3200" b="1" dirty="0">
                <a:solidFill>
                  <a:srgbClr val="0000CC"/>
                </a:solidFill>
                <a:latin typeface="Maiandra GD" panose="020E0502030308020204" pitchFamily="34" charset="0"/>
              </a:rPr>
              <a:t>Statistics FY 2021/2022</a:t>
            </a:r>
            <a:br>
              <a:rPr lang="en-US" sz="3200" b="1" dirty="0">
                <a:solidFill>
                  <a:srgbClr val="0000CC"/>
                </a:solidFill>
                <a:latin typeface="Maiandra GD" panose="020E0502030308020204" pitchFamily="34" charset="0"/>
              </a:rPr>
            </a:br>
            <a:r>
              <a:rPr lang="en-US" sz="3200" b="1" dirty="0">
                <a:solidFill>
                  <a:srgbClr val="0000CC"/>
                </a:solidFill>
                <a:latin typeface="Maiandra GD" panose="020E0502030308020204" pitchFamily="34" charset="0"/>
              </a:rPr>
              <a:t>(July 2021-June 2022)</a:t>
            </a:r>
          </a:p>
        </p:txBody>
      </p:sp>
      <p:graphicFrame>
        <p:nvGraphicFramePr>
          <p:cNvPr id="6" name="Table 6">
            <a:extLst>
              <a:ext uri="{FF2B5EF4-FFF2-40B4-BE49-F238E27FC236}">
                <a16:creationId xmlns:a16="http://schemas.microsoft.com/office/drawing/2014/main" id="{C8430899-36CB-6A50-7F08-10E7859ED418}"/>
              </a:ext>
            </a:extLst>
          </p:cNvPr>
          <p:cNvGraphicFramePr>
            <a:graphicFrameLocks noGrp="1"/>
          </p:cNvGraphicFramePr>
          <p:nvPr>
            <p:ph idx="1"/>
            <p:extLst>
              <p:ext uri="{D42A27DB-BD31-4B8C-83A1-F6EECF244321}">
                <p14:modId xmlns:p14="http://schemas.microsoft.com/office/powerpoint/2010/main" val="360231684"/>
              </p:ext>
            </p:extLst>
          </p:nvPr>
        </p:nvGraphicFramePr>
        <p:xfrm>
          <a:off x="2362200" y="1447803"/>
          <a:ext cx="8305800" cy="4818232"/>
        </p:xfrm>
        <a:graphic>
          <a:graphicData uri="http://schemas.openxmlformats.org/drawingml/2006/table">
            <a:tbl>
              <a:tblPr firstRow="1" bandRow="1">
                <a:tableStyleId>{5C22544A-7EE6-4342-B048-85BDC9FD1C3A}</a:tableStyleId>
              </a:tblPr>
              <a:tblGrid>
                <a:gridCol w="4773556">
                  <a:extLst>
                    <a:ext uri="{9D8B030D-6E8A-4147-A177-3AD203B41FA5}">
                      <a16:colId xmlns:a16="http://schemas.microsoft.com/office/drawing/2014/main" val="3459065580"/>
                    </a:ext>
                  </a:extLst>
                </a:gridCol>
                <a:gridCol w="3532244">
                  <a:extLst>
                    <a:ext uri="{9D8B030D-6E8A-4147-A177-3AD203B41FA5}">
                      <a16:colId xmlns:a16="http://schemas.microsoft.com/office/drawing/2014/main" val="279285885"/>
                    </a:ext>
                  </a:extLst>
                </a:gridCol>
              </a:tblGrid>
              <a:tr h="738500">
                <a:tc>
                  <a:txBody>
                    <a:bodyPr/>
                    <a:lstStyle/>
                    <a:p>
                      <a:r>
                        <a:rPr lang="en-US" sz="2400" b="0" dirty="0">
                          <a:solidFill>
                            <a:schemeClr val="tx1"/>
                          </a:solidFill>
                          <a:latin typeface="Maiandra GD" panose="020E0502030308020204" pitchFamily="34" charset="0"/>
                        </a:rPr>
                        <a:t>No. of complaints received</a:t>
                      </a:r>
                    </a:p>
                  </a:txBody>
                  <a:tcPr>
                    <a:solidFill>
                      <a:schemeClr val="accent2"/>
                    </a:solidFill>
                  </a:tcPr>
                </a:tc>
                <a:tc>
                  <a:txBody>
                    <a:bodyPr/>
                    <a:lstStyle/>
                    <a:p>
                      <a:r>
                        <a:rPr lang="en-US" sz="2400" b="0" dirty="0">
                          <a:solidFill>
                            <a:schemeClr val="tx1"/>
                          </a:solidFill>
                          <a:latin typeface="Maiandra GD" panose="020E0502030308020204" pitchFamily="34" charset="0"/>
                        </a:rPr>
                        <a:t>1003</a:t>
                      </a:r>
                    </a:p>
                  </a:txBody>
                  <a:tcPr>
                    <a:solidFill>
                      <a:schemeClr val="accent2"/>
                    </a:solidFill>
                  </a:tcPr>
                </a:tc>
                <a:extLst>
                  <a:ext uri="{0D108BD9-81ED-4DB2-BD59-A6C34878D82A}">
                    <a16:rowId xmlns:a16="http://schemas.microsoft.com/office/drawing/2014/main" val="3248253179"/>
                  </a:ext>
                </a:extLst>
              </a:tr>
              <a:tr h="502536">
                <a:tc>
                  <a:txBody>
                    <a:bodyPr/>
                    <a:lstStyle/>
                    <a:p>
                      <a:r>
                        <a:rPr lang="en-US" sz="2400" b="0" dirty="0">
                          <a:solidFill>
                            <a:schemeClr val="tx1"/>
                          </a:solidFill>
                          <a:latin typeface="Maiandra GD" panose="020E0502030308020204" pitchFamily="34" charset="0"/>
                        </a:rPr>
                        <a:t>No.</a:t>
                      </a:r>
                      <a:r>
                        <a:rPr lang="en-US" sz="2400" b="0" baseline="0" dirty="0">
                          <a:solidFill>
                            <a:schemeClr val="tx1"/>
                          </a:solidFill>
                          <a:latin typeface="Maiandra GD" panose="020E0502030308020204" pitchFamily="34" charset="0"/>
                        </a:rPr>
                        <a:t> of complaints closed </a:t>
                      </a:r>
                      <a:endParaRPr lang="en-US" sz="2400" b="0" dirty="0">
                        <a:solidFill>
                          <a:schemeClr val="tx1"/>
                        </a:solidFill>
                        <a:latin typeface="Maiandra GD" panose="020E0502030308020204" pitchFamily="34" charset="0"/>
                      </a:endParaRPr>
                    </a:p>
                  </a:txBody>
                  <a:tcPr>
                    <a:solidFill>
                      <a:schemeClr val="accent3">
                        <a:lumMod val="40000"/>
                        <a:lumOff val="60000"/>
                      </a:schemeClr>
                    </a:solidFill>
                  </a:tcPr>
                </a:tc>
                <a:tc>
                  <a:txBody>
                    <a:bodyPr/>
                    <a:lstStyle/>
                    <a:p>
                      <a:r>
                        <a:rPr lang="en-US" sz="2400" b="0" dirty="0">
                          <a:solidFill>
                            <a:schemeClr val="tx1"/>
                          </a:solidFill>
                          <a:latin typeface="Maiandra GD" panose="020E0502030308020204" pitchFamily="34" charset="0"/>
                        </a:rPr>
                        <a:t>670</a:t>
                      </a:r>
                    </a:p>
                  </a:txBody>
                  <a:tcPr>
                    <a:solidFill>
                      <a:schemeClr val="accent3">
                        <a:lumMod val="40000"/>
                        <a:lumOff val="60000"/>
                      </a:schemeClr>
                    </a:solidFill>
                  </a:tcPr>
                </a:tc>
                <a:extLst>
                  <a:ext uri="{0D108BD9-81ED-4DB2-BD59-A6C34878D82A}">
                    <a16:rowId xmlns:a16="http://schemas.microsoft.com/office/drawing/2014/main" val="743898717"/>
                  </a:ext>
                </a:extLst>
              </a:tr>
              <a:tr h="814143">
                <a:tc>
                  <a:txBody>
                    <a:bodyPr/>
                    <a:lstStyle/>
                    <a:p>
                      <a:r>
                        <a:rPr lang="en-US" sz="2400" b="0" dirty="0">
                          <a:solidFill>
                            <a:schemeClr val="tx1"/>
                          </a:solidFill>
                          <a:latin typeface="Maiandra GD" panose="020E0502030308020204" pitchFamily="34" charset="0"/>
                        </a:rPr>
                        <a:t>No. of complaints subjected to IHDR</a:t>
                      </a:r>
                    </a:p>
                  </a:txBody>
                  <a:tcPr>
                    <a:solidFill>
                      <a:schemeClr val="accent2">
                        <a:lumMod val="60000"/>
                        <a:lumOff val="40000"/>
                      </a:schemeClr>
                    </a:solidFill>
                  </a:tcPr>
                </a:tc>
                <a:tc>
                  <a:txBody>
                    <a:bodyPr/>
                    <a:lstStyle/>
                    <a:p>
                      <a:r>
                        <a:rPr lang="en-US" sz="2400" b="0" dirty="0">
                          <a:solidFill>
                            <a:schemeClr val="tx1"/>
                          </a:solidFill>
                          <a:latin typeface="Maiandra GD" panose="020E0502030308020204" pitchFamily="34" charset="0"/>
                        </a:rPr>
                        <a:t>352</a:t>
                      </a:r>
                    </a:p>
                  </a:txBody>
                  <a:tcPr>
                    <a:solidFill>
                      <a:schemeClr val="accent2">
                        <a:lumMod val="60000"/>
                        <a:lumOff val="40000"/>
                      </a:schemeClr>
                    </a:solidFill>
                  </a:tcPr>
                </a:tc>
                <a:extLst>
                  <a:ext uri="{0D108BD9-81ED-4DB2-BD59-A6C34878D82A}">
                    <a16:rowId xmlns:a16="http://schemas.microsoft.com/office/drawing/2014/main" val="2803197233"/>
                  </a:ext>
                </a:extLst>
              </a:tr>
              <a:tr h="814143">
                <a:tc>
                  <a:txBody>
                    <a:bodyPr/>
                    <a:lstStyle/>
                    <a:p>
                      <a:r>
                        <a:rPr lang="en-US" sz="2400" dirty="0">
                          <a:latin typeface="Maiandra GD" panose="020E0502030308020204" pitchFamily="34" charset="0"/>
                        </a:rPr>
                        <a:t>Amount recovered on behalf of clients </a:t>
                      </a:r>
                      <a:r>
                        <a:rPr lang="en-US" sz="2400" dirty="0" err="1">
                          <a:latin typeface="Maiandra GD" panose="020E0502030308020204" pitchFamily="34" charset="0"/>
                        </a:rPr>
                        <a:t>thr</a:t>
                      </a:r>
                      <a:r>
                        <a:rPr lang="en-US" sz="2400" dirty="0">
                          <a:latin typeface="Maiandra GD" panose="020E0502030308020204" pitchFamily="34" charset="0"/>
                        </a:rPr>
                        <a:t>’ IHDR</a:t>
                      </a:r>
                    </a:p>
                  </a:txBody>
                  <a:tcPr>
                    <a:solidFill>
                      <a:schemeClr val="accent2">
                        <a:lumMod val="60000"/>
                        <a:lumOff val="4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b="0" dirty="0">
                          <a:latin typeface="Maiandra GD" panose="020E0502030308020204" pitchFamily="34" charset="0"/>
                        </a:rPr>
                        <a:t>Kes. 23, 440,608.60</a:t>
                      </a:r>
                    </a:p>
                  </a:txBody>
                  <a:tcPr>
                    <a:solidFill>
                      <a:schemeClr val="accent2">
                        <a:lumMod val="60000"/>
                        <a:lumOff val="40000"/>
                      </a:schemeClr>
                    </a:solidFill>
                  </a:tcPr>
                </a:tc>
                <a:extLst>
                  <a:ext uri="{0D108BD9-81ED-4DB2-BD59-A6C34878D82A}">
                    <a16:rowId xmlns:a16="http://schemas.microsoft.com/office/drawing/2014/main" val="113648189"/>
                  </a:ext>
                </a:extLst>
              </a:tr>
              <a:tr h="629092">
                <a:tc>
                  <a:txBody>
                    <a:bodyPr/>
                    <a:lstStyle/>
                    <a:p>
                      <a:r>
                        <a:rPr lang="en-US" sz="2400" dirty="0">
                          <a:latin typeface="Maiandra GD" panose="020E0502030308020204" pitchFamily="34" charset="0"/>
                        </a:rPr>
                        <a:t>No. of charges filed at the DC</a:t>
                      </a:r>
                    </a:p>
                  </a:txBody>
                  <a:tcPr>
                    <a:solidFill>
                      <a:schemeClr val="accent3">
                        <a:lumMod val="60000"/>
                        <a:lumOff val="40000"/>
                      </a:schemeClr>
                    </a:solidFill>
                  </a:tcPr>
                </a:tc>
                <a:tc>
                  <a:txBody>
                    <a:bodyPr/>
                    <a:lstStyle/>
                    <a:p>
                      <a:r>
                        <a:rPr lang="en-US" sz="2400" dirty="0">
                          <a:latin typeface="Maiandra GD" panose="020E0502030308020204" pitchFamily="34" charset="0"/>
                        </a:rPr>
                        <a:t>212</a:t>
                      </a:r>
                    </a:p>
                  </a:txBody>
                  <a:tcPr>
                    <a:solidFill>
                      <a:schemeClr val="accent3">
                        <a:lumMod val="60000"/>
                        <a:lumOff val="40000"/>
                      </a:schemeClr>
                    </a:solidFill>
                  </a:tcPr>
                </a:tc>
                <a:extLst>
                  <a:ext uri="{0D108BD9-81ED-4DB2-BD59-A6C34878D82A}">
                    <a16:rowId xmlns:a16="http://schemas.microsoft.com/office/drawing/2014/main" val="1454128023"/>
                  </a:ext>
                </a:extLst>
              </a:tr>
              <a:tr h="524244">
                <a:tc>
                  <a:txBody>
                    <a:bodyPr/>
                    <a:lstStyle/>
                    <a:p>
                      <a:r>
                        <a:rPr lang="en-US" sz="2400" dirty="0">
                          <a:latin typeface="Maiandra GD" panose="020E0502030308020204" pitchFamily="34" charset="0"/>
                        </a:rPr>
                        <a:t>No. of Advocates Suspended  </a:t>
                      </a:r>
                    </a:p>
                  </a:txBody>
                  <a:tcPr>
                    <a:solidFill>
                      <a:schemeClr val="accent3">
                        <a:lumMod val="60000"/>
                        <a:lumOff val="40000"/>
                      </a:schemeClr>
                    </a:solidFill>
                  </a:tcPr>
                </a:tc>
                <a:tc>
                  <a:txBody>
                    <a:bodyPr/>
                    <a:lstStyle/>
                    <a:p>
                      <a:r>
                        <a:rPr lang="en-US" sz="2400" dirty="0">
                          <a:latin typeface="Maiandra GD" panose="020E0502030308020204" pitchFamily="34" charset="0"/>
                        </a:rPr>
                        <a:t>3</a:t>
                      </a:r>
                    </a:p>
                  </a:txBody>
                  <a:tcPr>
                    <a:solidFill>
                      <a:schemeClr val="accent3">
                        <a:lumMod val="60000"/>
                        <a:lumOff val="40000"/>
                      </a:schemeClr>
                    </a:solidFill>
                  </a:tcPr>
                </a:tc>
                <a:extLst>
                  <a:ext uri="{0D108BD9-81ED-4DB2-BD59-A6C34878D82A}">
                    <a16:rowId xmlns:a16="http://schemas.microsoft.com/office/drawing/2014/main" val="2016309629"/>
                  </a:ext>
                </a:extLst>
              </a:tr>
              <a:tr h="777940">
                <a:tc>
                  <a:txBody>
                    <a:bodyPr/>
                    <a:lstStyle/>
                    <a:p>
                      <a:r>
                        <a:rPr lang="en-US" sz="2400" dirty="0">
                          <a:latin typeface="Maiandra GD" panose="020E0502030308020204" pitchFamily="34" charset="0"/>
                        </a:rPr>
                        <a:t>No. of advocates struck off</a:t>
                      </a:r>
                    </a:p>
                  </a:txBody>
                  <a:tcPr>
                    <a:solidFill>
                      <a:schemeClr val="accent2">
                        <a:lumMod val="60000"/>
                        <a:lumOff val="40000"/>
                      </a:schemeClr>
                    </a:solidFill>
                  </a:tcPr>
                </a:tc>
                <a:tc>
                  <a:txBody>
                    <a:bodyPr/>
                    <a:lstStyle/>
                    <a:p>
                      <a:r>
                        <a:rPr lang="en-US" sz="2400" dirty="0">
                          <a:latin typeface="Maiandra GD" panose="020E0502030308020204" pitchFamily="34" charset="0"/>
                        </a:rPr>
                        <a:t>5</a:t>
                      </a:r>
                    </a:p>
                  </a:txBody>
                  <a:tcPr>
                    <a:solidFill>
                      <a:schemeClr val="accent2">
                        <a:lumMod val="60000"/>
                        <a:lumOff val="40000"/>
                      </a:schemeClr>
                    </a:solidFill>
                  </a:tcPr>
                </a:tc>
                <a:extLst>
                  <a:ext uri="{0D108BD9-81ED-4DB2-BD59-A6C34878D82A}">
                    <a16:rowId xmlns:a16="http://schemas.microsoft.com/office/drawing/2014/main" val="2162133901"/>
                  </a:ext>
                </a:extLst>
              </a:tr>
            </a:tbl>
          </a:graphicData>
        </a:graphic>
      </p:graphicFrame>
    </p:spTree>
    <p:extLst>
      <p:ext uri="{BB962C8B-B14F-4D97-AF65-F5344CB8AC3E}">
        <p14:creationId xmlns:p14="http://schemas.microsoft.com/office/powerpoint/2010/main" val="17923342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664" y="131809"/>
            <a:ext cx="7704137" cy="782592"/>
          </a:xfrm>
        </p:spPr>
        <p:txBody>
          <a:bodyPr/>
          <a:lstStyle/>
          <a:p>
            <a:r>
              <a:rPr lang="en-US" altLang="en-US" sz="2800" b="1" dirty="0">
                <a:solidFill>
                  <a:srgbClr val="0000CC"/>
                </a:solidFill>
                <a:latin typeface="Maiandra GD" panose="020E0502030308020204" pitchFamily="34" charset="0"/>
              </a:rPr>
              <a:t>Common Complaints Received by the ACC</a:t>
            </a:r>
            <a:endParaRPr lang="en-US" sz="2800" dirty="0">
              <a:latin typeface="Maiandra GD" panose="020E0502030308020204" pitchFamily="34" charset="0"/>
            </a:endParaRPr>
          </a:p>
        </p:txBody>
      </p:sp>
      <p:sp>
        <p:nvSpPr>
          <p:cNvPr id="8" name="Text Placeholder 7"/>
          <p:cNvSpPr>
            <a:spLocks noGrp="1"/>
          </p:cNvSpPr>
          <p:nvPr>
            <p:ph type="body" idx="1"/>
          </p:nvPr>
        </p:nvSpPr>
        <p:spPr>
          <a:xfrm>
            <a:off x="2544763" y="914402"/>
            <a:ext cx="7627937" cy="766352"/>
          </a:xfrm>
        </p:spPr>
        <p:txBody>
          <a:bodyPr anchor="t"/>
          <a:lstStyle/>
          <a:p>
            <a:pPr eaLnBrk="1" hangingPunct="1">
              <a:buClr>
                <a:schemeClr val="accent1">
                  <a:lumMod val="75000"/>
                </a:schemeClr>
              </a:buClr>
            </a:pPr>
            <a:r>
              <a:rPr lang="en-US" sz="2000" b="1" dirty="0">
                <a:solidFill>
                  <a:srgbClr val="FF0000"/>
                </a:solidFill>
                <a:latin typeface="Maiandra GD" panose="020E0502030308020204" pitchFamily="34" charset="0"/>
              </a:rPr>
              <a:t>1. Failure to Exercise Due Diligence  in  Handling A Client’s  Brief-(</a:t>
            </a:r>
            <a:r>
              <a:rPr lang="en-US" sz="1800" b="1" dirty="0">
                <a:solidFill>
                  <a:srgbClr val="FF0000"/>
                </a:solidFill>
                <a:latin typeface="Maiandra GD" panose="020E0502030308020204" pitchFamily="34" charset="0"/>
              </a:rPr>
              <a:t>SOPPEC 3</a:t>
            </a:r>
            <a:r>
              <a:rPr lang="en-US" sz="1800" dirty="0">
                <a:solidFill>
                  <a:srgbClr val="FF0000"/>
                </a:solidFill>
                <a:latin typeface="Maiandra GD" panose="020E0502030308020204" pitchFamily="34" charset="0"/>
              </a:rPr>
              <a:t>)</a:t>
            </a:r>
            <a:endParaRPr lang="en-US" b="1" dirty="0">
              <a:solidFill>
                <a:srgbClr val="FF0000"/>
              </a:solidFill>
              <a:latin typeface="Maiandra GD" panose="020E0502030308020204" pitchFamily="34" charset="0"/>
            </a:endParaRPr>
          </a:p>
          <a:p>
            <a:pPr eaLnBrk="1" hangingPunct="1">
              <a:lnSpc>
                <a:spcPct val="90000"/>
              </a:lnSpc>
              <a:buClr>
                <a:schemeClr val="accent1">
                  <a:lumMod val="75000"/>
                </a:schemeClr>
              </a:buClr>
            </a:pPr>
            <a:endParaRPr lang="en-US" dirty="0">
              <a:latin typeface="Maiandra GD" panose="020E0502030308020204" pitchFamily="34" charset="0"/>
            </a:endParaRPr>
          </a:p>
        </p:txBody>
      </p:sp>
      <p:sp>
        <p:nvSpPr>
          <p:cNvPr id="4" name="Content Placeholder 3"/>
          <p:cNvSpPr>
            <a:spLocks noGrp="1"/>
          </p:cNvSpPr>
          <p:nvPr>
            <p:ph sz="half" idx="2"/>
          </p:nvPr>
        </p:nvSpPr>
        <p:spPr>
          <a:xfrm>
            <a:off x="2506661" y="1905000"/>
            <a:ext cx="3803110" cy="4724400"/>
          </a:xfrm>
        </p:spPr>
        <p:txBody>
          <a:bodyPr anchor="t">
            <a:normAutofit/>
          </a:bodyPr>
          <a:lstStyle/>
          <a:p>
            <a:pPr algn="just" eaLnBrk="1" hangingPunct="1">
              <a:lnSpc>
                <a:spcPct val="90000"/>
              </a:lnSpc>
              <a:buClr>
                <a:schemeClr val="accent1">
                  <a:lumMod val="75000"/>
                </a:schemeClr>
              </a:buClr>
            </a:pPr>
            <a:r>
              <a:rPr lang="en-GB" sz="1900" dirty="0">
                <a:latin typeface="Maiandra GD" panose="020E0502030308020204" pitchFamily="34" charset="0"/>
                <a:ea typeface="Calibri" panose="020F0502020204030204" pitchFamily="34" charset="0"/>
                <a:cs typeface="Times New Roman" panose="02020603050405020304" pitchFamily="18" charset="0"/>
              </a:rPr>
              <a:t>Failing to provide any/adequate professional services e.g. failure to attend court.</a:t>
            </a:r>
          </a:p>
          <a:p>
            <a:pPr algn="just" eaLnBrk="1" hangingPunct="1">
              <a:lnSpc>
                <a:spcPct val="90000"/>
              </a:lnSpc>
              <a:buClr>
                <a:schemeClr val="accent1">
                  <a:lumMod val="75000"/>
                </a:schemeClr>
              </a:buClr>
            </a:pPr>
            <a:r>
              <a:rPr lang="en-GB" sz="1900" dirty="0">
                <a:latin typeface="Maiandra GD" panose="020E0502030308020204" pitchFamily="34" charset="0"/>
                <a:ea typeface="Calibri" panose="020F0502020204030204" pitchFamily="34" charset="0"/>
                <a:cs typeface="Times New Roman" panose="02020603050405020304" pitchFamily="18" charset="0"/>
              </a:rPr>
              <a:t> Neglecting client’s case - Failing to take action on a client’s matter when such action is needed for the effective management of the case</a:t>
            </a:r>
          </a:p>
          <a:p>
            <a:pPr algn="just" eaLnBrk="1" hangingPunct="1">
              <a:lnSpc>
                <a:spcPct val="90000"/>
              </a:lnSpc>
              <a:buClr>
                <a:schemeClr val="accent1">
                  <a:lumMod val="75000"/>
                </a:schemeClr>
              </a:buClr>
            </a:pPr>
            <a:r>
              <a:rPr lang="en-GB" sz="1900" dirty="0">
                <a:latin typeface="Maiandra GD" panose="020E0502030308020204" pitchFamily="34" charset="0"/>
                <a:ea typeface="Calibri" panose="020F0502020204030204" pitchFamily="34" charset="0"/>
                <a:cs typeface="Times New Roman" panose="02020603050405020304" pitchFamily="18" charset="0"/>
              </a:rPr>
              <a:t>Manifestly poor quality work or a pattern of poor quality work with obvious errors of fact and or law, such as poorly drafted pleadings</a:t>
            </a:r>
            <a:endParaRPr lang="en-US" sz="1900" dirty="0">
              <a:latin typeface="Maiandra GD" panose="020E0502030308020204" pitchFamily="34" charset="0"/>
              <a:ea typeface="Calibri" panose="020F0502020204030204" pitchFamily="34" charset="0"/>
              <a:cs typeface="Times New Roman" panose="02020603050405020304" pitchFamily="18" charset="0"/>
            </a:endParaRPr>
          </a:p>
          <a:p>
            <a:pPr marL="0" indent="0" algn="just" eaLnBrk="1" hangingPunct="1">
              <a:lnSpc>
                <a:spcPct val="90000"/>
              </a:lnSpc>
              <a:buClr>
                <a:schemeClr val="accent1">
                  <a:lumMod val="75000"/>
                </a:schemeClr>
              </a:buClr>
              <a:buNone/>
            </a:pPr>
            <a:endParaRPr lang="en-GB" sz="1900" dirty="0">
              <a:latin typeface="Maiandra GD" panose="020E0502030308020204" pitchFamily="34" charset="0"/>
              <a:ea typeface="Calibri" panose="020F0502020204030204" pitchFamily="34" charset="0"/>
              <a:cs typeface="Times New Roman" panose="02020603050405020304" pitchFamily="18" charset="0"/>
            </a:endParaRPr>
          </a:p>
          <a:p>
            <a:pPr marL="0" indent="0" algn="just" eaLnBrk="1" hangingPunct="1">
              <a:lnSpc>
                <a:spcPct val="90000"/>
              </a:lnSpc>
              <a:buClr>
                <a:schemeClr val="accent1">
                  <a:lumMod val="75000"/>
                </a:schemeClr>
              </a:buClr>
              <a:buNone/>
            </a:pPr>
            <a:endParaRPr lang="en-US" sz="1900" dirty="0">
              <a:latin typeface="Maiandra GD" panose="020E0502030308020204" pitchFamily="34" charset="0"/>
              <a:ea typeface="Calibri" panose="020F0502020204030204" pitchFamily="34" charset="0"/>
              <a:cs typeface="Times New Roman" panose="02020603050405020304" pitchFamily="18" charset="0"/>
            </a:endParaRPr>
          </a:p>
          <a:p>
            <a:pPr marL="342900" indent="-342900" eaLnBrk="1" hangingPunct="1">
              <a:lnSpc>
                <a:spcPct val="90000"/>
              </a:lnSpc>
              <a:buClr>
                <a:schemeClr val="accent1">
                  <a:lumMod val="75000"/>
                </a:schemeClr>
              </a:buClr>
              <a:buAutoNum type="alphaLcParenR"/>
            </a:pPr>
            <a:endParaRPr lang="en-US" dirty="0">
              <a:latin typeface="Maiandra GD" panose="020E0502030308020204" pitchFamily="34" charset="0"/>
              <a:ea typeface="Calibri" panose="020F0502020204030204" pitchFamily="34" charset="0"/>
              <a:cs typeface="Times New Roman" panose="02020603050405020304" pitchFamily="18" charset="0"/>
            </a:endParaRPr>
          </a:p>
          <a:p>
            <a:pPr eaLnBrk="1" hangingPunct="1">
              <a:lnSpc>
                <a:spcPct val="90000"/>
              </a:lnSpc>
              <a:buClr>
                <a:schemeClr val="accent1">
                  <a:lumMod val="75000"/>
                </a:schemeClr>
              </a:buClr>
              <a:buFont typeface="Arial"/>
              <a:buChar char="•"/>
            </a:pPr>
            <a:endParaRPr lang="en-US" dirty="0">
              <a:latin typeface="Maiandra GD" panose="020E0502030308020204" pitchFamily="34" charset="0"/>
            </a:endParaRPr>
          </a:p>
          <a:p>
            <a:endParaRPr lang="en-US" dirty="0"/>
          </a:p>
        </p:txBody>
      </p:sp>
      <p:sp>
        <p:nvSpPr>
          <p:cNvPr id="5" name="Content Placeholder 4"/>
          <p:cNvSpPr>
            <a:spLocks noGrp="1"/>
          </p:cNvSpPr>
          <p:nvPr>
            <p:ph sz="quarter" idx="4"/>
          </p:nvPr>
        </p:nvSpPr>
        <p:spPr>
          <a:xfrm>
            <a:off x="6477000" y="1905000"/>
            <a:ext cx="4038600" cy="4724400"/>
          </a:xfrm>
        </p:spPr>
        <p:txBody>
          <a:bodyPr anchor="t">
            <a:normAutofit/>
          </a:bodyPr>
          <a:lstStyle/>
          <a:p>
            <a:pPr algn="just"/>
            <a:r>
              <a:rPr lang="en-GB" sz="1900" dirty="0">
                <a:latin typeface="Maiandra GD" panose="020E0502030308020204" pitchFamily="34" charset="0"/>
                <a:ea typeface="Calibri" panose="020F0502020204030204" pitchFamily="34" charset="0"/>
                <a:cs typeface="Times New Roman" panose="02020603050405020304" pitchFamily="18" charset="0"/>
              </a:rPr>
              <a:t>Failure to keep clients periodically informed about status of the case</a:t>
            </a:r>
          </a:p>
          <a:p>
            <a:pPr algn="just"/>
            <a:r>
              <a:rPr lang="en-GB" sz="1900" dirty="0">
                <a:latin typeface="Maiandra GD" panose="020E0502030308020204" pitchFamily="34" charset="0"/>
                <a:ea typeface="Calibri" panose="020F0502020204030204" pitchFamily="34" charset="0"/>
                <a:cs typeface="Times New Roman" panose="02020603050405020304" pitchFamily="18" charset="0"/>
              </a:rPr>
              <a:t>Delay (no active steps taken by an advocate to prosecute or finalize client’s matter).</a:t>
            </a:r>
          </a:p>
          <a:p>
            <a:pPr marL="0" indent="0">
              <a:buNone/>
            </a:pP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8700" y="4114800"/>
            <a:ext cx="3973026" cy="2286000"/>
          </a:xfrm>
          <a:prstGeom prst="rect">
            <a:avLst/>
          </a:prstGeom>
        </p:spPr>
      </p:pic>
    </p:spTree>
    <p:extLst>
      <p:ext uri="{BB962C8B-B14F-4D97-AF65-F5344CB8AC3E}">
        <p14:creationId xmlns:p14="http://schemas.microsoft.com/office/powerpoint/2010/main" val="37436059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06664" y="457200"/>
            <a:ext cx="8085137" cy="6096000"/>
          </a:xfrm>
        </p:spPr>
        <p:txBody>
          <a:bodyPr/>
          <a:lstStyle/>
          <a:p>
            <a:r>
              <a:rPr lang="en-US" sz="4400" b="1" dirty="0">
                <a:solidFill>
                  <a:srgbClr val="0000CC"/>
                </a:solidFill>
                <a:latin typeface="Maiandra GD" panose="020E0502030308020204" pitchFamily="34" charset="0"/>
              </a:rPr>
              <a:t>Part 1</a:t>
            </a:r>
            <a:br>
              <a:rPr lang="en-US" sz="4400" b="1" dirty="0">
                <a:solidFill>
                  <a:srgbClr val="0000CC"/>
                </a:solidFill>
                <a:latin typeface="Maiandra GD" panose="020E0502030308020204" pitchFamily="34" charset="0"/>
              </a:rPr>
            </a:br>
            <a:r>
              <a:rPr lang="en-US" b="1" dirty="0">
                <a:solidFill>
                  <a:srgbClr val="0000CC"/>
                </a:solidFill>
                <a:latin typeface="Maiandra GD" panose="020E0502030308020204" pitchFamily="34" charset="0"/>
              </a:rPr>
              <a:t/>
            </a:r>
            <a:br>
              <a:rPr lang="en-US" b="1" dirty="0">
                <a:solidFill>
                  <a:srgbClr val="0000CC"/>
                </a:solidFill>
                <a:latin typeface="Maiandra GD" panose="020E0502030308020204" pitchFamily="34" charset="0"/>
              </a:rPr>
            </a:br>
            <a:r>
              <a:rPr lang="en-US" b="1" dirty="0">
                <a:solidFill>
                  <a:srgbClr val="0000CC"/>
                </a:solidFill>
                <a:latin typeface="Maiandra GD" panose="020E0502030308020204" pitchFamily="34" charset="0"/>
              </a:rPr>
              <a:t>HISTORY AND IMPORTANCE OF ADVOCATES DISCIPLINE IN KENYA</a:t>
            </a:r>
            <a:r>
              <a:rPr lang="en-US" sz="4800" b="1" dirty="0">
                <a:solidFill>
                  <a:srgbClr val="0000CC"/>
                </a:solidFill>
                <a:latin typeface="Maiandra GD" panose="020E0502030308020204" pitchFamily="34" charset="0"/>
              </a:rPr>
              <a:t/>
            </a:r>
            <a:br>
              <a:rPr lang="en-US" sz="4800" b="1" dirty="0">
                <a:solidFill>
                  <a:srgbClr val="0000CC"/>
                </a:solidFill>
                <a:latin typeface="Maiandra GD" panose="020E0502030308020204" pitchFamily="34" charset="0"/>
              </a:rPr>
            </a:br>
            <a:r>
              <a:rPr lang="en-US" sz="4400" b="1" dirty="0">
                <a:solidFill>
                  <a:srgbClr val="0000CC"/>
                </a:solidFill>
                <a:latin typeface="Maiandra GD" panose="020E0502030308020204" pitchFamily="34" charset="0"/>
              </a:rPr>
              <a:t/>
            </a:r>
            <a:br>
              <a:rPr lang="en-US" sz="4400" b="1" dirty="0">
                <a:solidFill>
                  <a:srgbClr val="0000CC"/>
                </a:solidFill>
                <a:latin typeface="Maiandra GD" panose="020E0502030308020204" pitchFamily="34" charset="0"/>
              </a:rPr>
            </a:br>
            <a:r>
              <a:rPr lang="en-US" sz="2800" b="1" dirty="0">
                <a:solidFill>
                  <a:srgbClr val="0000CC"/>
                </a:solidFill>
                <a:latin typeface="Maiandra GD" panose="020E0502030308020204" pitchFamily="34" charset="0"/>
              </a:rPr>
              <a:t>By:</a:t>
            </a:r>
            <a:br>
              <a:rPr lang="en-US" sz="2800" b="1" dirty="0">
                <a:solidFill>
                  <a:srgbClr val="0000CC"/>
                </a:solidFill>
                <a:latin typeface="Maiandra GD" panose="020E0502030308020204" pitchFamily="34" charset="0"/>
              </a:rPr>
            </a:br>
            <a:r>
              <a:rPr lang="en-US" sz="2800" b="1" dirty="0">
                <a:solidFill>
                  <a:srgbClr val="0000CC"/>
                </a:solidFill>
                <a:latin typeface="Maiandra GD" panose="020E0502030308020204" pitchFamily="34" charset="0"/>
              </a:rPr>
              <a:t>Ms. </a:t>
            </a:r>
            <a:r>
              <a:rPr lang="en-US" sz="2800" b="1" dirty="0" err="1">
                <a:solidFill>
                  <a:srgbClr val="0000CC"/>
                </a:solidFill>
                <a:latin typeface="Maiandra GD" panose="020E0502030308020204" pitchFamily="34" charset="0"/>
              </a:rPr>
              <a:t>Hiedy</a:t>
            </a:r>
            <a:r>
              <a:rPr lang="en-US" sz="2800" b="1" dirty="0">
                <a:solidFill>
                  <a:srgbClr val="0000CC"/>
                </a:solidFill>
                <a:latin typeface="Maiandra GD" panose="020E0502030308020204" pitchFamily="34" charset="0"/>
              </a:rPr>
              <a:t> </a:t>
            </a:r>
            <a:r>
              <a:rPr lang="en-US" sz="2800" b="1" dirty="0" err="1">
                <a:solidFill>
                  <a:srgbClr val="0000CC"/>
                </a:solidFill>
                <a:latin typeface="Maiandra GD" panose="020E0502030308020204" pitchFamily="34" charset="0"/>
              </a:rPr>
              <a:t>Cheptanui</a:t>
            </a:r>
            <a:r>
              <a:rPr lang="en-US" sz="2800" b="1" dirty="0">
                <a:solidFill>
                  <a:srgbClr val="0000CC"/>
                </a:solidFill>
                <a:latin typeface="Maiandra GD" panose="020E0502030308020204" pitchFamily="34" charset="0"/>
              </a:rPr>
              <a:t/>
            </a:r>
            <a:br>
              <a:rPr lang="en-US" sz="2800" b="1" dirty="0">
                <a:solidFill>
                  <a:srgbClr val="0000CC"/>
                </a:solidFill>
                <a:latin typeface="Maiandra GD" panose="020E0502030308020204" pitchFamily="34" charset="0"/>
              </a:rPr>
            </a:br>
            <a:r>
              <a:rPr lang="en-US" sz="2800" b="1" dirty="0">
                <a:solidFill>
                  <a:srgbClr val="0000CC"/>
                </a:solidFill>
                <a:latin typeface="Maiandra GD" panose="020E0502030308020204" pitchFamily="34" charset="0"/>
              </a:rPr>
              <a:t>Senior State Counsel</a:t>
            </a:r>
            <a:br>
              <a:rPr lang="en-US" sz="2800" b="1" dirty="0">
                <a:solidFill>
                  <a:srgbClr val="0000CC"/>
                </a:solidFill>
                <a:latin typeface="Maiandra GD" panose="020E0502030308020204" pitchFamily="34" charset="0"/>
              </a:rPr>
            </a:br>
            <a:endParaRPr lang="en-US" sz="3200" b="1" dirty="0">
              <a:solidFill>
                <a:srgbClr val="0000CC"/>
              </a:solidFill>
              <a:latin typeface="Maiandra GD" panose="020E0502030308020204" pitchFamily="34" charset="0"/>
            </a:endParaRPr>
          </a:p>
        </p:txBody>
      </p:sp>
    </p:spTree>
    <p:extLst>
      <p:ext uri="{BB962C8B-B14F-4D97-AF65-F5344CB8AC3E}">
        <p14:creationId xmlns:p14="http://schemas.microsoft.com/office/powerpoint/2010/main" val="42604666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2637523" y="381002"/>
            <a:ext cx="7524316" cy="990599"/>
          </a:xfrm>
        </p:spPr>
        <p:txBody>
          <a:bodyPr anchor="t"/>
          <a:lstStyle/>
          <a:p>
            <a:r>
              <a:rPr lang="en-GB" sz="2400" b="1" dirty="0">
                <a:solidFill>
                  <a:srgbClr val="FF0000"/>
                </a:solidFill>
                <a:latin typeface="Maiandra GD" panose="020E0502030308020204" pitchFamily="34" charset="0"/>
                <a:ea typeface="Calibri" panose="020F0502020204030204" pitchFamily="34" charset="0"/>
                <a:cs typeface="Times New Roman" panose="02020603050405020304" pitchFamily="18" charset="0"/>
              </a:rPr>
              <a:t>2. Undercutting or Overcharging of  Professional Fees </a:t>
            </a:r>
            <a:endParaRPr lang="en-US" sz="2400" dirty="0">
              <a:solidFill>
                <a:srgbClr val="FF0000"/>
              </a:solidFill>
              <a:latin typeface="Maiandra GD" panose="020E0502030308020204" pitchFamily="34" charset="0"/>
              <a:ea typeface="Calibri" panose="020F0502020204030204" pitchFamily="34" charset="0"/>
              <a:cs typeface="Times New Roman" panose="02020603050405020304" pitchFamily="18" charset="0"/>
            </a:endParaRPr>
          </a:p>
          <a:p>
            <a:pPr algn="just"/>
            <a:r>
              <a:rPr lang="en-GB" sz="1800" dirty="0">
                <a:solidFill>
                  <a:srgbClr val="FF0000"/>
                </a:solidFill>
                <a:latin typeface="Maiandra GD" panose="020E0502030308020204" pitchFamily="34" charset="0"/>
                <a:ea typeface="Calibri" panose="020F0502020204030204" pitchFamily="34" charset="0"/>
                <a:cs typeface="Times New Roman" panose="02020603050405020304" pitchFamily="18" charset="0"/>
              </a:rPr>
              <a:t>SOPPEC– 4</a:t>
            </a:r>
            <a:endParaRPr lang="en-US" sz="1800" dirty="0">
              <a:solidFill>
                <a:srgbClr val="FF0000"/>
              </a:solidFill>
              <a:latin typeface="Maiandra GD" panose="020E0502030308020204" pitchFamily="34" charset="0"/>
              <a:ea typeface="Calibri" panose="020F0502020204030204" pitchFamily="34" charset="0"/>
              <a:cs typeface="Times New Roman" panose="02020603050405020304" pitchFamily="18" charset="0"/>
            </a:endParaRPr>
          </a:p>
          <a:p>
            <a:endParaRPr lang="en-GB" dirty="0">
              <a:latin typeface="Maiandra GD" panose="020E0502030308020204" pitchFamily="34" charset="0"/>
              <a:ea typeface="Calibri" panose="020F0502020204030204" pitchFamily="34" charset="0"/>
              <a:cs typeface="Times New Roman" panose="02020603050405020304" pitchFamily="18" charset="0"/>
            </a:endParaRPr>
          </a:p>
          <a:p>
            <a:endParaRPr lang="en-US" dirty="0"/>
          </a:p>
        </p:txBody>
      </p:sp>
      <p:sp>
        <p:nvSpPr>
          <p:cNvPr id="6" name="Content Placeholder 5"/>
          <p:cNvSpPr>
            <a:spLocks noGrp="1"/>
          </p:cNvSpPr>
          <p:nvPr>
            <p:ph sz="half" idx="2"/>
          </p:nvPr>
        </p:nvSpPr>
        <p:spPr>
          <a:xfrm>
            <a:off x="2438400" y="1447801"/>
            <a:ext cx="4876800" cy="4857749"/>
          </a:xfrm>
        </p:spPr>
        <p:txBody>
          <a:bodyPr>
            <a:normAutofit lnSpcReduction="10000"/>
          </a:bodyPr>
          <a:lstStyle/>
          <a:p>
            <a:pPr algn="just"/>
            <a:r>
              <a:rPr lang="en-GB" sz="2000" dirty="0">
                <a:latin typeface="Maiandra GD" panose="020E0502030308020204" pitchFamily="34" charset="0"/>
                <a:ea typeface="Calibri" panose="020F0502020204030204" pitchFamily="34" charset="0"/>
                <a:cs typeface="Times New Roman" panose="02020603050405020304" pitchFamily="18" charset="0"/>
              </a:rPr>
              <a:t>Inflating fees and or disbursements     incurred</a:t>
            </a:r>
          </a:p>
          <a:p>
            <a:pPr algn="just">
              <a:lnSpc>
                <a:spcPct val="115000"/>
              </a:lnSpc>
              <a:spcBef>
                <a:spcPts val="0"/>
              </a:spcBef>
              <a:spcAft>
                <a:spcPts val="0"/>
              </a:spcAft>
              <a:tabLst>
                <a:tab pos="2089150" algn="l"/>
              </a:tabLst>
            </a:pPr>
            <a:r>
              <a:rPr lang="en-GB" sz="2000" dirty="0">
                <a:latin typeface="Maiandra GD" panose="020E0502030308020204" pitchFamily="34" charset="0"/>
                <a:ea typeface="Calibri" panose="020F0502020204030204" pitchFamily="34" charset="0"/>
                <a:cs typeface="Times New Roman" panose="02020603050405020304" pitchFamily="18" charset="0"/>
              </a:rPr>
              <a:t>Misleading the client as to the scale fees</a:t>
            </a:r>
          </a:p>
          <a:p>
            <a:pPr marL="0" indent="0" algn="just">
              <a:lnSpc>
                <a:spcPct val="115000"/>
              </a:lnSpc>
              <a:spcBef>
                <a:spcPts val="0"/>
              </a:spcBef>
              <a:spcAft>
                <a:spcPts val="0"/>
              </a:spcAft>
              <a:buNone/>
              <a:tabLst>
                <a:tab pos="2089150" algn="l"/>
              </a:tabLst>
            </a:pPr>
            <a:endParaRPr lang="en-US" sz="2000" dirty="0">
              <a:latin typeface="Maiandra GD" panose="020E0502030308020204" pitchFamily="34" charset="0"/>
              <a:ea typeface="Calibri" panose="020F0502020204030204" pitchFamily="34" charset="0"/>
              <a:cs typeface="Times New Roman" panose="02020603050405020304" pitchFamily="18" charset="0"/>
            </a:endParaRPr>
          </a:p>
          <a:p>
            <a:pPr algn="just">
              <a:lnSpc>
                <a:spcPct val="115000"/>
              </a:lnSpc>
              <a:spcBef>
                <a:spcPts val="0"/>
              </a:spcBef>
              <a:spcAft>
                <a:spcPts val="0"/>
              </a:spcAft>
              <a:tabLst>
                <a:tab pos="2089150" algn="l"/>
              </a:tabLst>
            </a:pPr>
            <a:r>
              <a:rPr lang="en-GB" sz="2000" dirty="0">
                <a:latin typeface="Maiandra GD" panose="020E0502030308020204" pitchFamily="34" charset="0"/>
                <a:ea typeface="Calibri" panose="020F0502020204030204" pitchFamily="34" charset="0"/>
                <a:cs typeface="Times New Roman" panose="02020603050405020304" pitchFamily="18" charset="0"/>
              </a:rPr>
              <a:t>Generating unnecessary work as a basis </a:t>
            </a:r>
          </a:p>
          <a:p>
            <a:pPr marL="0" indent="0" algn="just">
              <a:lnSpc>
                <a:spcPct val="115000"/>
              </a:lnSpc>
              <a:spcBef>
                <a:spcPts val="0"/>
              </a:spcBef>
              <a:spcAft>
                <a:spcPts val="0"/>
              </a:spcAft>
              <a:buNone/>
              <a:tabLst>
                <a:tab pos="2089150" algn="l"/>
              </a:tabLst>
            </a:pPr>
            <a:r>
              <a:rPr lang="en-GB" sz="2000" dirty="0">
                <a:latin typeface="Maiandra GD" panose="020E0502030308020204" pitchFamily="34" charset="0"/>
                <a:ea typeface="Calibri" panose="020F0502020204030204" pitchFamily="34" charset="0"/>
                <a:cs typeface="Times New Roman" panose="02020603050405020304" pitchFamily="18" charset="0"/>
              </a:rPr>
              <a:t>   for extra fees</a:t>
            </a:r>
          </a:p>
          <a:p>
            <a:pPr marL="0" indent="0" algn="just">
              <a:lnSpc>
                <a:spcPct val="115000"/>
              </a:lnSpc>
              <a:spcBef>
                <a:spcPts val="0"/>
              </a:spcBef>
              <a:spcAft>
                <a:spcPts val="0"/>
              </a:spcAft>
              <a:buNone/>
              <a:tabLst>
                <a:tab pos="2089150" algn="l"/>
              </a:tabLst>
            </a:pPr>
            <a:endParaRPr lang="en-US" sz="2000" dirty="0">
              <a:latin typeface="Maiandra GD" panose="020E0502030308020204" pitchFamily="34" charset="0"/>
              <a:ea typeface="Calibri" panose="020F0502020204030204" pitchFamily="34" charset="0"/>
              <a:cs typeface="Times New Roman" panose="02020603050405020304" pitchFamily="18" charset="0"/>
            </a:endParaRPr>
          </a:p>
          <a:p>
            <a:r>
              <a:rPr lang="en-GB" sz="2000" dirty="0">
                <a:latin typeface="Maiandra GD" panose="020E0502030308020204" pitchFamily="34" charset="0"/>
                <a:ea typeface="Calibri" panose="020F0502020204030204" pitchFamily="34" charset="0"/>
                <a:cs typeface="Times New Roman" panose="02020603050405020304" pitchFamily="18" charset="0"/>
              </a:rPr>
              <a:t>Misrepresent the amount or complexity </a:t>
            </a:r>
          </a:p>
          <a:p>
            <a:pPr marL="0" indent="0">
              <a:buNone/>
            </a:pPr>
            <a:r>
              <a:rPr lang="en-GB" sz="2000" dirty="0">
                <a:latin typeface="Maiandra GD" panose="020E0502030308020204" pitchFamily="34" charset="0"/>
                <a:ea typeface="Calibri" panose="020F0502020204030204" pitchFamily="34" charset="0"/>
                <a:cs typeface="Times New Roman" panose="02020603050405020304" pitchFamily="18" charset="0"/>
              </a:rPr>
              <a:t>   of the work involved</a:t>
            </a:r>
          </a:p>
          <a:p>
            <a:pPr marL="0" indent="0">
              <a:buNone/>
            </a:pPr>
            <a:endParaRPr lang="en-GB" sz="2000" dirty="0">
              <a:latin typeface="Maiandra GD" panose="020E0502030308020204" pitchFamily="34" charset="0"/>
              <a:ea typeface="Calibri" panose="020F0502020204030204" pitchFamily="34" charset="0"/>
              <a:cs typeface="Times New Roman" panose="02020603050405020304" pitchFamily="18" charset="0"/>
            </a:endParaRPr>
          </a:p>
          <a:p>
            <a:r>
              <a:rPr lang="en-GB" sz="2000" dirty="0">
                <a:latin typeface="Maiandra GD" panose="020E0502030308020204" pitchFamily="34" charset="0"/>
                <a:ea typeface="Calibri" panose="020F0502020204030204" pitchFamily="34" charset="0"/>
                <a:cs typeface="Times New Roman" panose="02020603050405020304" pitchFamily="18" charset="0"/>
              </a:rPr>
              <a:t> Claiming that the work took more time  </a:t>
            </a:r>
          </a:p>
          <a:p>
            <a:pPr marL="0" indent="0">
              <a:buNone/>
            </a:pPr>
            <a:r>
              <a:rPr lang="en-GB" sz="2000" dirty="0">
                <a:latin typeface="Maiandra GD" panose="020E0502030308020204" pitchFamily="34" charset="0"/>
                <a:ea typeface="Calibri" panose="020F0502020204030204" pitchFamily="34" charset="0"/>
                <a:cs typeface="Times New Roman" panose="02020603050405020304" pitchFamily="18" charset="0"/>
              </a:rPr>
              <a:t>   to carry out than it did</a:t>
            </a:r>
          </a:p>
          <a:p>
            <a:pPr marL="0" indent="0">
              <a:buNone/>
            </a:pPr>
            <a:endParaRPr lang="en-GB" dirty="0">
              <a:latin typeface="Maiandra GD" panose="020E0502030308020204" pitchFamily="34" charset="0"/>
              <a:ea typeface="Calibri" panose="020F0502020204030204" pitchFamily="34" charset="0"/>
              <a:cs typeface="Times New Roman" panose="02020603050405020304" pitchFamily="18" charset="0"/>
            </a:endParaRPr>
          </a:p>
          <a:p>
            <a:endParaRPr lang="en-US" dirty="0"/>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34299" y="1447801"/>
            <a:ext cx="3409951" cy="4555671"/>
          </a:xfrm>
          <a:prstGeom prst="rect">
            <a:avLst/>
          </a:prstGeom>
        </p:spPr>
      </p:pic>
    </p:spTree>
    <p:extLst>
      <p:ext uri="{BB962C8B-B14F-4D97-AF65-F5344CB8AC3E}">
        <p14:creationId xmlns:p14="http://schemas.microsoft.com/office/powerpoint/2010/main" val="20040042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2637523" y="381001"/>
            <a:ext cx="7524316" cy="1371600"/>
          </a:xfrm>
        </p:spPr>
        <p:txBody>
          <a:bodyPr anchor="t"/>
          <a:lstStyle/>
          <a:p>
            <a:pPr algn="just"/>
            <a:r>
              <a:rPr lang="en-GB" sz="2400" b="1" dirty="0">
                <a:solidFill>
                  <a:srgbClr val="FF0000"/>
                </a:solidFill>
                <a:latin typeface="Maiandra GD" panose="020E0502030308020204" pitchFamily="34" charset="0"/>
                <a:ea typeface="Calibri" panose="020F0502020204030204" pitchFamily="34" charset="0"/>
                <a:cs typeface="Times New Roman" panose="02020603050405020304" pitchFamily="18" charset="0"/>
              </a:rPr>
              <a:t>3. Conversion or Misappropriation  of Client’s Property</a:t>
            </a:r>
            <a:r>
              <a:rPr lang="en-GB" sz="2400" dirty="0">
                <a:solidFill>
                  <a:srgbClr val="FF0000"/>
                </a:solidFill>
                <a:latin typeface="Maiandra GD" panose="020E0502030308020204" pitchFamily="34" charset="0"/>
                <a:ea typeface="Calibri" panose="020F0502020204030204" pitchFamily="34" charset="0"/>
                <a:cs typeface="Times New Roman" panose="02020603050405020304" pitchFamily="18" charset="0"/>
              </a:rPr>
              <a:t> -</a:t>
            </a:r>
            <a:r>
              <a:rPr lang="en-GB" sz="1800" b="1" dirty="0">
                <a:solidFill>
                  <a:srgbClr val="FF0000"/>
                </a:solidFill>
                <a:latin typeface="Maiandra GD" panose="020E0502030308020204" pitchFamily="34" charset="0"/>
                <a:ea typeface="Calibri" panose="020F0502020204030204" pitchFamily="34" charset="0"/>
                <a:cs typeface="Times New Roman" panose="02020603050405020304" pitchFamily="18" charset="0"/>
              </a:rPr>
              <a:t>SOPPEC–5</a:t>
            </a:r>
            <a:endParaRPr lang="en-US" sz="1800" dirty="0">
              <a:solidFill>
                <a:srgbClr val="FF0000"/>
              </a:solidFill>
              <a:latin typeface="Maiandra GD" panose="020E0502030308020204" pitchFamily="34" charset="0"/>
              <a:ea typeface="Calibri" panose="020F0502020204030204" pitchFamily="34" charset="0"/>
              <a:cs typeface="Times New Roman" panose="02020603050405020304" pitchFamily="18" charset="0"/>
            </a:endParaRPr>
          </a:p>
          <a:p>
            <a:endParaRPr lang="en-GB" dirty="0">
              <a:latin typeface="Maiandra GD" panose="020E0502030308020204" pitchFamily="34" charset="0"/>
              <a:ea typeface="Calibri" panose="020F0502020204030204" pitchFamily="34" charset="0"/>
              <a:cs typeface="Times New Roman" panose="02020603050405020304" pitchFamily="18" charset="0"/>
            </a:endParaRPr>
          </a:p>
          <a:p>
            <a:endParaRPr lang="en-US" dirty="0"/>
          </a:p>
        </p:txBody>
      </p:sp>
      <p:sp>
        <p:nvSpPr>
          <p:cNvPr id="6" name="Content Placeholder 5"/>
          <p:cNvSpPr>
            <a:spLocks noGrp="1"/>
          </p:cNvSpPr>
          <p:nvPr>
            <p:ph sz="half" idx="2"/>
          </p:nvPr>
        </p:nvSpPr>
        <p:spPr>
          <a:xfrm>
            <a:off x="2514600" y="1752602"/>
            <a:ext cx="4129448" cy="4038599"/>
          </a:xfrm>
        </p:spPr>
        <p:txBody>
          <a:bodyPr>
            <a:normAutofit lnSpcReduction="10000"/>
          </a:bodyPr>
          <a:lstStyle/>
          <a:p>
            <a:pPr algn="just"/>
            <a:r>
              <a:rPr lang="en-GB" sz="2400" dirty="0">
                <a:latin typeface="Maiandra GD" panose="020E0502030308020204" pitchFamily="34" charset="0"/>
                <a:ea typeface="Calibri" panose="020F0502020204030204" pitchFamily="34" charset="0"/>
                <a:cs typeface="Times New Roman" panose="02020603050405020304" pitchFamily="18" charset="0"/>
              </a:rPr>
              <a:t>Issuing a cheque that is  dishonoured upon presentation to the bank </a:t>
            </a:r>
          </a:p>
          <a:p>
            <a:pPr marL="0" indent="0" algn="just">
              <a:buNone/>
            </a:pPr>
            <a:endParaRPr lang="en-GB" sz="2400" dirty="0">
              <a:latin typeface="Maiandra GD" panose="020E0502030308020204" pitchFamily="34" charset="0"/>
              <a:ea typeface="Calibri" panose="020F0502020204030204" pitchFamily="34" charset="0"/>
              <a:cs typeface="Times New Roman" panose="02020603050405020304" pitchFamily="18" charset="0"/>
            </a:endParaRPr>
          </a:p>
          <a:p>
            <a:pPr algn="just"/>
            <a:r>
              <a:rPr lang="en-GB" sz="2400" dirty="0">
                <a:latin typeface="Maiandra GD" panose="020E0502030308020204" pitchFamily="34" charset="0"/>
                <a:ea typeface="Calibri" panose="020F0502020204030204" pitchFamily="34" charset="0"/>
                <a:cs typeface="Times New Roman" panose="02020603050405020304" pitchFamily="18" charset="0"/>
              </a:rPr>
              <a:t>Failure to maintain a separate client’s account (comingling of funds or use of client’s funds to finance office, business, or personal expenses; )</a:t>
            </a:r>
            <a:endParaRPr lang="en-US" sz="2400" dirty="0">
              <a:latin typeface="Maiandra GD" panose="020E0502030308020204" pitchFamily="34" charset="0"/>
              <a:ea typeface="Calibri" panose="020F0502020204030204" pitchFamily="34" charset="0"/>
              <a:cs typeface="Times New Roman" panose="02020603050405020304" pitchFamily="18" charset="0"/>
            </a:endParaRPr>
          </a:p>
          <a:p>
            <a:pPr marL="0" indent="0">
              <a:buNone/>
            </a:pPr>
            <a:endParaRPr lang="en-GB" dirty="0">
              <a:latin typeface="Maiandra GD" panose="020E0502030308020204" pitchFamily="34" charset="0"/>
              <a:ea typeface="Calibri" panose="020F0502020204030204" pitchFamily="34" charset="0"/>
              <a:cs typeface="Times New Roman" panose="02020603050405020304" pitchFamily="18" charset="0"/>
            </a:endParaRPr>
          </a:p>
        </p:txBody>
      </p:sp>
      <p:sp>
        <p:nvSpPr>
          <p:cNvPr id="8" name="Content Placeholder 7"/>
          <p:cNvSpPr>
            <a:spLocks noGrp="1"/>
          </p:cNvSpPr>
          <p:nvPr>
            <p:ph sz="quarter" idx="4"/>
          </p:nvPr>
        </p:nvSpPr>
        <p:spPr>
          <a:xfrm>
            <a:off x="7300550" y="1752602"/>
            <a:ext cx="4129449" cy="3809998"/>
          </a:xfrm>
        </p:spPr>
        <p:txBody>
          <a:bodyPr>
            <a:normAutofit lnSpcReduction="10000"/>
          </a:bodyPr>
          <a:lstStyle/>
          <a:p>
            <a:pPr algn="just"/>
            <a:r>
              <a:rPr lang="en-GB" sz="2400" dirty="0">
                <a:latin typeface="Maiandra GD" panose="020E0502030308020204" pitchFamily="34" charset="0"/>
                <a:ea typeface="Calibri" panose="020F0502020204030204" pitchFamily="34" charset="0"/>
                <a:cs typeface="Times New Roman" panose="02020603050405020304" pitchFamily="18" charset="0"/>
              </a:rPr>
              <a:t>Trading with the client’s money,</a:t>
            </a:r>
          </a:p>
          <a:p>
            <a:pPr marL="0" indent="0" algn="just">
              <a:buNone/>
            </a:pPr>
            <a:r>
              <a:rPr lang="en-GB" sz="2400" dirty="0">
                <a:latin typeface="Maiandra GD" panose="020E0502030308020204" pitchFamily="34" charset="0"/>
                <a:ea typeface="Calibri" panose="020F0502020204030204" pitchFamily="34" charset="0"/>
                <a:cs typeface="Times New Roman" panose="02020603050405020304" pitchFamily="18" charset="0"/>
              </a:rPr>
              <a:t> </a:t>
            </a:r>
          </a:p>
          <a:p>
            <a:pPr algn="just"/>
            <a:r>
              <a:rPr lang="en-GB" sz="2400" dirty="0">
                <a:latin typeface="Maiandra GD" panose="020E0502030308020204" pitchFamily="34" charset="0"/>
                <a:ea typeface="Calibri" panose="020F0502020204030204" pitchFamily="34" charset="0"/>
                <a:cs typeface="Times New Roman" panose="02020603050405020304" pitchFamily="18" charset="0"/>
              </a:rPr>
              <a:t>Holding on to client’s documents without justification</a:t>
            </a:r>
            <a:endParaRPr lang="en-US" sz="2400" dirty="0">
              <a:latin typeface="Maiandra GD" panose="020E050203030802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332766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2637523" y="304801"/>
            <a:ext cx="7524316" cy="762000"/>
          </a:xfrm>
        </p:spPr>
        <p:txBody>
          <a:bodyPr anchor="t"/>
          <a:lstStyle/>
          <a:p>
            <a:pPr algn="just">
              <a:lnSpc>
                <a:spcPct val="115000"/>
              </a:lnSpc>
              <a:spcBef>
                <a:spcPts val="0"/>
              </a:spcBef>
              <a:spcAft>
                <a:spcPts val="0"/>
              </a:spcAft>
            </a:pPr>
            <a:r>
              <a:rPr lang="en-GB" b="1" dirty="0">
                <a:solidFill>
                  <a:srgbClr val="C00000"/>
                </a:solidFill>
                <a:latin typeface="Maiandra GD" panose="020E0502030308020204" pitchFamily="34" charset="0"/>
                <a:ea typeface="Calibri" panose="020F0502020204030204" pitchFamily="34" charset="0"/>
                <a:cs typeface="Times New Roman" panose="02020603050405020304" pitchFamily="18" charset="0"/>
              </a:rPr>
              <a:t>4.</a:t>
            </a:r>
            <a:r>
              <a:rPr lang="en-GB" b="1" dirty="0">
                <a:latin typeface="Maiandra GD" panose="020E0502030308020204" pitchFamily="34" charset="0"/>
                <a:ea typeface="Calibri" panose="020F0502020204030204" pitchFamily="34" charset="0"/>
                <a:cs typeface="Times New Roman" panose="02020603050405020304" pitchFamily="18" charset="0"/>
              </a:rPr>
              <a:t> </a:t>
            </a:r>
            <a:r>
              <a:rPr lang="en-GB" b="1" dirty="0">
                <a:solidFill>
                  <a:srgbClr val="FF0000"/>
                </a:solidFill>
                <a:latin typeface="Maiandra GD" panose="020E0502030308020204" pitchFamily="34" charset="0"/>
                <a:ea typeface="Calibri" panose="020F0502020204030204" pitchFamily="34" charset="0"/>
                <a:cs typeface="Times New Roman" panose="02020603050405020304" pitchFamily="18" charset="0"/>
              </a:rPr>
              <a:t>Conflict of Interest</a:t>
            </a:r>
            <a:r>
              <a:rPr lang="en-US" dirty="0">
                <a:solidFill>
                  <a:srgbClr val="FF0000"/>
                </a:solidFill>
                <a:latin typeface="Maiandra GD" panose="020E0502030308020204" pitchFamily="34" charset="0"/>
                <a:ea typeface="Calibri" panose="020F0502020204030204" pitchFamily="34" charset="0"/>
                <a:cs typeface="Times New Roman" panose="02020603050405020304" pitchFamily="18" charset="0"/>
              </a:rPr>
              <a:t> -</a:t>
            </a:r>
            <a:r>
              <a:rPr lang="en-GB" sz="1800" b="1" dirty="0">
                <a:solidFill>
                  <a:srgbClr val="FF0000"/>
                </a:solidFill>
                <a:latin typeface="Maiandra GD" panose="020E0502030308020204" pitchFamily="34" charset="0"/>
                <a:ea typeface="Calibri" panose="020F0502020204030204" pitchFamily="34" charset="0"/>
                <a:cs typeface="Times New Roman" panose="02020603050405020304" pitchFamily="18" charset="0"/>
              </a:rPr>
              <a:t>SOPPEC–6</a:t>
            </a:r>
            <a:endParaRPr lang="en-US" sz="1800" b="1" dirty="0">
              <a:solidFill>
                <a:srgbClr val="FF0000"/>
              </a:solidFill>
              <a:latin typeface="Maiandra GD" panose="020E0502030308020204" pitchFamily="34" charset="0"/>
              <a:ea typeface="Calibri" panose="020F0502020204030204" pitchFamily="34" charset="0"/>
              <a:cs typeface="Times New Roman" panose="02020603050405020304" pitchFamily="18" charset="0"/>
            </a:endParaRPr>
          </a:p>
        </p:txBody>
      </p:sp>
      <p:sp>
        <p:nvSpPr>
          <p:cNvPr id="6" name="Content Placeholder 5"/>
          <p:cNvSpPr>
            <a:spLocks noGrp="1"/>
          </p:cNvSpPr>
          <p:nvPr>
            <p:ph sz="half" idx="2"/>
          </p:nvPr>
        </p:nvSpPr>
        <p:spPr>
          <a:xfrm>
            <a:off x="2637524" y="1371601"/>
            <a:ext cx="4006525" cy="5246915"/>
          </a:xfrm>
        </p:spPr>
        <p:txBody>
          <a:bodyPr>
            <a:normAutofit lnSpcReduction="10000"/>
          </a:bodyPr>
          <a:lstStyle/>
          <a:p>
            <a:pPr algn="just"/>
            <a:r>
              <a:rPr lang="en-US" sz="2000" dirty="0">
                <a:latin typeface="Maiandra GD" panose="020E0502030308020204" pitchFamily="34" charset="0"/>
                <a:ea typeface="Calibri" panose="020F0502020204030204" pitchFamily="34" charset="0"/>
                <a:cs typeface="Times New Roman" panose="02020603050405020304" pitchFamily="18" charset="0"/>
              </a:rPr>
              <a:t>Where the interests of one client are directly adverse to those of another client being represented by the same Advocate or the firm.</a:t>
            </a:r>
            <a:endParaRPr lang="en-GB" sz="2000" dirty="0">
              <a:latin typeface="Maiandra GD" panose="020E0502030308020204" pitchFamily="34" charset="0"/>
              <a:ea typeface="Calibri" panose="020F0502020204030204" pitchFamily="34" charset="0"/>
              <a:cs typeface="Times New Roman" panose="02020603050405020304" pitchFamily="18" charset="0"/>
            </a:endParaRPr>
          </a:p>
          <a:p>
            <a:endParaRPr lang="en-US" dirty="0"/>
          </a:p>
        </p:txBody>
      </p:sp>
      <p:sp>
        <p:nvSpPr>
          <p:cNvPr id="8" name="Content Placeholder 7"/>
          <p:cNvSpPr>
            <a:spLocks noGrp="1"/>
          </p:cNvSpPr>
          <p:nvPr>
            <p:ph sz="quarter" idx="4"/>
          </p:nvPr>
        </p:nvSpPr>
        <p:spPr>
          <a:xfrm>
            <a:off x="6981825" y="1371600"/>
            <a:ext cx="4095749" cy="4419600"/>
          </a:xfrm>
        </p:spPr>
        <p:txBody>
          <a:bodyPr>
            <a:normAutofit lnSpcReduction="10000"/>
          </a:bodyPr>
          <a:lstStyle/>
          <a:p>
            <a:pPr algn="just"/>
            <a:r>
              <a:rPr lang="en-US" sz="2000" dirty="0">
                <a:latin typeface="Maiandra GD" panose="020E0502030308020204" pitchFamily="34" charset="0"/>
                <a:ea typeface="Calibri" panose="020F0502020204030204" pitchFamily="34" charset="0"/>
                <a:cs typeface="Times New Roman" panose="02020603050405020304" pitchFamily="18" charset="0"/>
              </a:rPr>
              <a:t>Where the nature or scope of representation of one client will be materially limited by the Advocate’s responsibilities to another client, a former client, a third person, or by the personal interests of the Advocate. </a:t>
            </a:r>
            <a:endParaRPr lang="en-GB" sz="2000" dirty="0">
              <a:latin typeface="Maiandra GD" panose="020E0502030308020204" pitchFamily="34" charset="0"/>
              <a:ea typeface="Calibri" panose="020F0502020204030204" pitchFamily="34" charset="0"/>
              <a:cs typeface="Times New Roman" panose="02020603050405020304" pitchFamily="18" charset="0"/>
            </a:endParaRPr>
          </a:p>
          <a:p>
            <a:pPr algn="just"/>
            <a:r>
              <a:rPr lang="en-US" sz="2000" dirty="0">
                <a:latin typeface="Maiandra GD" panose="020E0502030308020204" pitchFamily="34" charset="0"/>
                <a:ea typeface="Calibri" panose="020F0502020204030204" pitchFamily="34" charset="0"/>
                <a:cs typeface="Times New Roman" panose="02020603050405020304" pitchFamily="18" charset="0"/>
              </a:rPr>
              <a:t>Where in the course of representing a client there is a risk of using, information obtained from a current or former client to the disadvantage of that other client or former client</a:t>
            </a:r>
            <a:endParaRPr lang="en-US" sz="2000" dirty="0"/>
          </a:p>
          <a:p>
            <a:pPr marL="0" indent="0">
              <a:buNone/>
            </a:pPr>
            <a:endParaRPr lang="en-US"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7848" y="3237820"/>
            <a:ext cx="3377751" cy="2553380"/>
          </a:xfrm>
          <a:prstGeom prst="rect">
            <a:avLst/>
          </a:prstGeom>
        </p:spPr>
      </p:pic>
    </p:spTree>
    <p:extLst>
      <p:ext uri="{BB962C8B-B14F-4D97-AF65-F5344CB8AC3E}">
        <p14:creationId xmlns:p14="http://schemas.microsoft.com/office/powerpoint/2010/main" val="5917471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2637523" y="381000"/>
            <a:ext cx="7801877" cy="762000"/>
          </a:xfrm>
        </p:spPr>
        <p:txBody>
          <a:bodyPr anchor="t"/>
          <a:lstStyle/>
          <a:p>
            <a:r>
              <a:rPr lang="en-GB" sz="2400" b="1" dirty="0">
                <a:solidFill>
                  <a:srgbClr val="FF0000"/>
                </a:solidFill>
                <a:latin typeface="Maiandra GD" panose="020E0502030308020204" pitchFamily="34" charset="0"/>
                <a:ea typeface="Calibri" panose="020F0502020204030204" pitchFamily="34" charset="0"/>
                <a:cs typeface="Times New Roman" panose="02020603050405020304" pitchFamily="18" charset="0"/>
              </a:rPr>
              <a:t>5. Failure to Honour </a:t>
            </a:r>
            <a:r>
              <a:rPr lang="en-US" sz="2400" b="1" dirty="0">
                <a:solidFill>
                  <a:srgbClr val="FF0000"/>
                </a:solidFill>
                <a:latin typeface="Maiandra GD" panose="020E0502030308020204" pitchFamily="34" charset="0"/>
                <a:ea typeface="Calibri" panose="020F0502020204030204" pitchFamily="34" charset="0"/>
                <a:cs typeface="Times New Roman" panose="02020603050405020304" pitchFamily="18" charset="0"/>
              </a:rPr>
              <a:t>Professional Undertaking-</a:t>
            </a:r>
            <a:r>
              <a:rPr lang="en-US" sz="1800" b="1" dirty="0">
                <a:solidFill>
                  <a:srgbClr val="FF0000"/>
                </a:solidFill>
                <a:latin typeface="Maiandra GD" panose="020E0502030308020204" pitchFamily="34" charset="0"/>
                <a:ea typeface="Calibri" panose="020F0502020204030204" pitchFamily="34" charset="0"/>
                <a:cs typeface="Times New Roman" panose="02020603050405020304" pitchFamily="18" charset="0"/>
              </a:rPr>
              <a:t>SOPPEC–9</a:t>
            </a:r>
            <a:endParaRPr lang="en-GB" b="1" dirty="0">
              <a:latin typeface="Maiandra GD" panose="020E0502030308020204" pitchFamily="34" charset="0"/>
              <a:ea typeface="Calibri" panose="020F0502020204030204" pitchFamily="34" charset="0"/>
              <a:cs typeface="Times New Roman" panose="02020603050405020304" pitchFamily="18" charset="0"/>
            </a:endParaRPr>
          </a:p>
          <a:p>
            <a:endParaRPr lang="en-US" dirty="0"/>
          </a:p>
        </p:txBody>
      </p:sp>
      <p:sp>
        <p:nvSpPr>
          <p:cNvPr id="6" name="Content Placeholder 5"/>
          <p:cNvSpPr>
            <a:spLocks noGrp="1"/>
          </p:cNvSpPr>
          <p:nvPr>
            <p:ph sz="half" idx="2"/>
          </p:nvPr>
        </p:nvSpPr>
        <p:spPr>
          <a:xfrm>
            <a:off x="2637522" y="1295400"/>
            <a:ext cx="4753878" cy="4114800"/>
          </a:xfrm>
        </p:spPr>
        <p:txBody>
          <a:bodyPr>
            <a:normAutofit lnSpcReduction="10000"/>
          </a:bodyPr>
          <a:lstStyle/>
          <a:p>
            <a:pPr algn="just"/>
            <a:r>
              <a:rPr lang="en-GB" sz="2000" dirty="0">
                <a:latin typeface="Maiandra GD" panose="020E0502030308020204" pitchFamily="34" charset="0"/>
                <a:ea typeface="Calibri" panose="020F0502020204030204" pitchFamily="34" charset="0"/>
                <a:cs typeface="Times New Roman" panose="02020603050405020304" pitchFamily="18" charset="0"/>
              </a:rPr>
              <a:t>An undertaking is a formal promise whose effect is to make the person giving it responsible for the fulfilment of the obligations in respect to which it is given</a:t>
            </a:r>
          </a:p>
          <a:p>
            <a:pPr algn="just"/>
            <a:r>
              <a:rPr lang="en-GB" sz="2000" dirty="0">
                <a:latin typeface="Maiandra GD" panose="020E0502030308020204" pitchFamily="34" charset="0"/>
                <a:ea typeface="Calibri" panose="020F0502020204030204" pitchFamily="34" charset="0"/>
                <a:cs typeface="Times New Roman" panose="02020603050405020304" pitchFamily="18" charset="0"/>
              </a:rPr>
              <a:t>An Advocate’s undertaking is a personal promise as well as a professional and legal obligation.</a:t>
            </a:r>
          </a:p>
          <a:p>
            <a:pPr algn="just"/>
            <a:r>
              <a:rPr lang="en-US" sz="2000" dirty="0">
                <a:latin typeface="Maiandra GD" panose="020E0502030308020204" pitchFamily="34" charset="0"/>
                <a:ea typeface="Calibri" panose="020F0502020204030204" pitchFamily="34" charset="0"/>
                <a:cs typeface="Times New Roman" panose="02020603050405020304" pitchFamily="18" charset="0"/>
              </a:rPr>
              <a:t>A professional undertaking is enforceable against the Advocate personally and therefore the Advocate must exercise care when giving and accepting it. </a:t>
            </a:r>
            <a:endParaRPr lang="en-US" sz="2000" dirty="0"/>
          </a:p>
          <a:p>
            <a:pPr marL="0" indent="0">
              <a:buNone/>
            </a:pPr>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49479" y="1600202"/>
            <a:ext cx="3011991" cy="3809999"/>
          </a:xfrm>
          <a:prstGeom prst="rect">
            <a:avLst/>
          </a:prstGeom>
        </p:spPr>
      </p:pic>
    </p:spTree>
    <p:extLst>
      <p:ext uri="{BB962C8B-B14F-4D97-AF65-F5344CB8AC3E}">
        <p14:creationId xmlns:p14="http://schemas.microsoft.com/office/powerpoint/2010/main" val="40739112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2637523" y="381001"/>
            <a:ext cx="7524316" cy="838200"/>
          </a:xfrm>
        </p:spPr>
        <p:txBody>
          <a:bodyPr anchor="t"/>
          <a:lstStyle/>
          <a:p>
            <a:r>
              <a:rPr lang="en-GB" sz="2400" b="1" dirty="0">
                <a:solidFill>
                  <a:srgbClr val="FF0000"/>
                </a:solidFill>
                <a:latin typeface="Maiandra GD" panose="020E0502030308020204" pitchFamily="34" charset="0"/>
                <a:ea typeface="Calibri" panose="020F0502020204030204" pitchFamily="34" charset="0"/>
                <a:cs typeface="Times New Roman" panose="02020603050405020304" pitchFamily="18" charset="0"/>
              </a:rPr>
              <a:t>6.</a:t>
            </a:r>
            <a:r>
              <a:rPr lang="en-GB" sz="2400" b="1" dirty="0">
                <a:latin typeface="Maiandra GD" panose="020E0502030308020204" pitchFamily="34" charset="0"/>
                <a:ea typeface="Calibri" panose="020F0502020204030204" pitchFamily="34" charset="0"/>
                <a:cs typeface="Times New Roman" panose="02020603050405020304" pitchFamily="18" charset="0"/>
              </a:rPr>
              <a:t> </a:t>
            </a:r>
            <a:r>
              <a:rPr lang="en-GB" sz="2400" b="1" dirty="0">
                <a:solidFill>
                  <a:srgbClr val="FF0000"/>
                </a:solidFill>
                <a:latin typeface="Maiandra GD" panose="020E0502030308020204" pitchFamily="34" charset="0"/>
                <a:ea typeface="Calibri" panose="020F0502020204030204" pitchFamily="34" charset="0"/>
                <a:cs typeface="Times New Roman" panose="02020603050405020304" pitchFamily="18" charset="0"/>
              </a:rPr>
              <a:t>Failure to Act with </a:t>
            </a:r>
            <a:r>
              <a:rPr lang="en-US" sz="2400" b="1" dirty="0">
                <a:solidFill>
                  <a:srgbClr val="FF0000"/>
                </a:solidFill>
                <a:latin typeface="Maiandra GD" panose="020E0502030308020204" pitchFamily="34" charset="0"/>
                <a:ea typeface="Calibri" panose="020F0502020204030204" pitchFamily="34" charset="0"/>
                <a:cs typeface="Times New Roman" panose="02020603050405020304" pitchFamily="18" charset="0"/>
              </a:rPr>
              <a:t>Honesty and Integrity-</a:t>
            </a:r>
            <a:r>
              <a:rPr lang="en-US" sz="1800" b="1" dirty="0">
                <a:solidFill>
                  <a:srgbClr val="FF0000"/>
                </a:solidFill>
                <a:latin typeface="Maiandra GD" panose="020E0502030308020204" pitchFamily="34" charset="0"/>
                <a:ea typeface="Calibri" panose="020F0502020204030204" pitchFamily="34" charset="0"/>
                <a:cs typeface="Times New Roman" panose="02020603050405020304" pitchFamily="18" charset="0"/>
              </a:rPr>
              <a:t>SOPPEC - 12</a:t>
            </a:r>
            <a:r>
              <a:rPr lang="en-US" sz="1800" dirty="0">
                <a:solidFill>
                  <a:srgbClr val="FF0000"/>
                </a:solidFill>
                <a:latin typeface="Maiandra GD" panose="020E0502030308020204" pitchFamily="34" charset="0"/>
                <a:ea typeface="Calibri" panose="020F0502020204030204" pitchFamily="34" charset="0"/>
                <a:cs typeface="Times New Roman" panose="02020603050405020304" pitchFamily="18" charset="0"/>
              </a:rPr>
              <a:t> </a:t>
            </a:r>
            <a:endParaRPr lang="en-US" sz="1800" dirty="0">
              <a:solidFill>
                <a:srgbClr val="FF0000"/>
              </a:solidFill>
              <a:latin typeface="Maiandra GD" panose="020E0502030308020204" pitchFamily="34" charset="0"/>
            </a:endParaRPr>
          </a:p>
          <a:p>
            <a:pPr algn="just"/>
            <a:endParaRPr lang="en-US" sz="1800" dirty="0">
              <a:latin typeface="Maiandra GD" panose="020E0502030308020204" pitchFamily="34" charset="0"/>
              <a:ea typeface="Calibri" panose="020F0502020204030204" pitchFamily="34" charset="0"/>
              <a:cs typeface="Times New Roman" panose="02020603050405020304" pitchFamily="18" charset="0"/>
            </a:endParaRPr>
          </a:p>
          <a:p>
            <a:endParaRPr lang="en-GB" dirty="0">
              <a:latin typeface="Maiandra GD" panose="020E0502030308020204" pitchFamily="34" charset="0"/>
              <a:ea typeface="Calibri" panose="020F0502020204030204" pitchFamily="34" charset="0"/>
              <a:cs typeface="Times New Roman" panose="02020603050405020304" pitchFamily="18" charset="0"/>
            </a:endParaRPr>
          </a:p>
          <a:p>
            <a:endParaRPr lang="en-US" dirty="0"/>
          </a:p>
        </p:txBody>
      </p:sp>
      <p:sp>
        <p:nvSpPr>
          <p:cNvPr id="6" name="Content Placeholder 5"/>
          <p:cNvSpPr>
            <a:spLocks noGrp="1"/>
          </p:cNvSpPr>
          <p:nvPr>
            <p:ph sz="half" idx="2"/>
          </p:nvPr>
        </p:nvSpPr>
        <p:spPr>
          <a:xfrm>
            <a:off x="2286000" y="1219201"/>
            <a:ext cx="4419600" cy="4200524"/>
          </a:xfrm>
        </p:spPr>
        <p:txBody>
          <a:bodyPr>
            <a:normAutofit fontScale="92500" lnSpcReduction="10000"/>
          </a:bodyPr>
          <a:lstStyle/>
          <a:p>
            <a:pPr algn="just"/>
            <a:r>
              <a:rPr lang="en-US" sz="2400" dirty="0">
                <a:latin typeface="Maiandra GD" panose="020E0502030308020204" pitchFamily="34" charset="0"/>
                <a:ea typeface="Calibri" panose="020F0502020204030204" pitchFamily="34" charset="0"/>
                <a:cs typeface="Times New Roman" panose="02020603050405020304" pitchFamily="18" charset="0"/>
              </a:rPr>
              <a:t>Failure to reply to correspondences or other communication from professional colleagues and the ACC.</a:t>
            </a:r>
          </a:p>
          <a:p>
            <a:pPr marL="0" indent="0" algn="just">
              <a:buNone/>
            </a:pPr>
            <a:endParaRPr lang="en-US" sz="2400" dirty="0">
              <a:latin typeface="Maiandra GD" panose="020E0502030308020204" pitchFamily="34" charset="0"/>
              <a:ea typeface="Calibri" panose="020F0502020204030204" pitchFamily="34" charset="0"/>
              <a:cs typeface="Times New Roman" panose="02020603050405020304" pitchFamily="18" charset="0"/>
            </a:endParaRPr>
          </a:p>
          <a:p>
            <a:pPr marL="0" indent="0" algn="just">
              <a:buNone/>
            </a:pPr>
            <a:endParaRPr lang="en-US" sz="2400" dirty="0">
              <a:latin typeface="Maiandra GD" panose="020E0502030308020204" pitchFamily="34" charset="0"/>
              <a:ea typeface="Calibri" panose="020F0502020204030204" pitchFamily="34" charset="0"/>
              <a:cs typeface="Times New Roman" panose="02020603050405020304" pitchFamily="18" charset="0"/>
            </a:endParaRPr>
          </a:p>
          <a:p>
            <a:pPr algn="just"/>
            <a:r>
              <a:rPr lang="en-GB" sz="2400" dirty="0">
                <a:latin typeface="Maiandra GD" panose="020E0502030308020204" pitchFamily="34" charset="0"/>
                <a:ea typeface="Calibri" panose="020F0502020204030204" pitchFamily="34" charset="0"/>
                <a:cs typeface="Times New Roman" panose="02020603050405020304" pitchFamily="18" charset="0"/>
              </a:rPr>
              <a:t>Should not knowingly make a false statement of fact or law in the course of representing a client</a:t>
            </a:r>
          </a:p>
          <a:p>
            <a:pPr marL="0" indent="0">
              <a:buNone/>
            </a:pPr>
            <a:endParaRPr lang="en-GB" dirty="0">
              <a:latin typeface="Maiandra GD" panose="020E0502030308020204" pitchFamily="34" charset="0"/>
              <a:ea typeface="Calibri" panose="020F0502020204030204" pitchFamily="34" charset="0"/>
              <a:cs typeface="Times New Roman" panose="02020603050405020304" pitchFamily="18" charset="0"/>
            </a:endParaRPr>
          </a:p>
          <a:p>
            <a:pPr marL="0" indent="0">
              <a:buNone/>
            </a:pPr>
            <a:endParaRPr lang="en-US" dirty="0"/>
          </a:p>
        </p:txBody>
      </p:sp>
      <p:sp>
        <p:nvSpPr>
          <p:cNvPr id="8" name="Content Placeholder 7"/>
          <p:cNvSpPr>
            <a:spLocks noGrp="1"/>
          </p:cNvSpPr>
          <p:nvPr>
            <p:ph sz="quarter" idx="4"/>
          </p:nvPr>
        </p:nvSpPr>
        <p:spPr>
          <a:xfrm>
            <a:off x="6934200" y="1371602"/>
            <a:ext cx="4019550" cy="3886198"/>
          </a:xfrm>
        </p:spPr>
        <p:txBody>
          <a:bodyPr>
            <a:normAutofit fontScale="92500" lnSpcReduction="10000"/>
          </a:bodyPr>
          <a:lstStyle/>
          <a:p>
            <a:pPr algn="just"/>
            <a:r>
              <a:rPr lang="en-GB" sz="2200" dirty="0">
                <a:latin typeface="Maiandra GD" panose="020E0502030308020204" pitchFamily="34" charset="0"/>
                <a:ea typeface="Calibri" panose="020F0502020204030204" pitchFamily="34" charset="0"/>
                <a:cs typeface="Times New Roman" panose="02020603050405020304" pitchFamily="18" charset="0"/>
              </a:rPr>
              <a:t>Should not fail to correct a false statement of material fact or law previously made by him/her; and</a:t>
            </a:r>
          </a:p>
          <a:p>
            <a:pPr marL="0" indent="0" algn="just">
              <a:buNone/>
            </a:pPr>
            <a:endParaRPr lang="en-GB" sz="2200" dirty="0">
              <a:latin typeface="Maiandra GD" panose="020E0502030308020204" pitchFamily="34" charset="0"/>
              <a:ea typeface="Calibri" panose="020F0502020204030204" pitchFamily="34" charset="0"/>
              <a:cs typeface="Times New Roman" panose="02020603050405020304" pitchFamily="18" charset="0"/>
            </a:endParaRPr>
          </a:p>
          <a:p>
            <a:pPr algn="just"/>
            <a:r>
              <a:rPr lang="en-GB" sz="2200" dirty="0">
                <a:latin typeface="Maiandra GD" panose="020E0502030308020204" pitchFamily="34" charset="0"/>
                <a:ea typeface="Calibri" panose="020F0502020204030204" pitchFamily="34" charset="0"/>
                <a:cs typeface="Times New Roman" panose="02020603050405020304" pitchFamily="18" charset="0"/>
              </a:rPr>
              <a:t>Must demonstrate civility, personal dignity, candour, respect, and courtesy in his or her dealings with others at all times</a:t>
            </a:r>
          </a:p>
          <a:p>
            <a:pPr marL="0" indent="0" algn="just">
              <a:buNone/>
            </a:pPr>
            <a:endParaRPr lang="en-US" sz="1900" dirty="0">
              <a:latin typeface="Maiandra GD" panose="020E050203030802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41679478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6600" y="152400"/>
            <a:ext cx="7162800" cy="6629400"/>
          </a:xfrm>
          <a:prstGeom prst="rect">
            <a:avLst/>
          </a:prstGeom>
        </p:spPr>
      </p:pic>
    </p:spTree>
    <p:extLst>
      <p:ext uri="{BB962C8B-B14F-4D97-AF65-F5344CB8AC3E}">
        <p14:creationId xmlns:p14="http://schemas.microsoft.com/office/powerpoint/2010/main" val="22394616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06664" y="457200"/>
            <a:ext cx="8085137" cy="6096000"/>
          </a:xfrm>
        </p:spPr>
        <p:txBody>
          <a:bodyPr/>
          <a:lstStyle/>
          <a:p>
            <a:r>
              <a:rPr lang="en-US" sz="4400" b="1" dirty="0">
                <a:solidFill>
                  <a:srgbClr val="0000CC"/>
                </a:solidFill>
                <a:latin typeface="Maiandra GD" panose="020E0502030308020204" pitchFamily="34" charset="0"/>
              </a:rPr>
              <a:t>Part 3</a:t>
            </a:r>
            <a:br>
              <a:rPr lang="en-US" sz="4400" b="1" dirty="0">
                <a:solidFill>
                  <a:srgbClr val="0000CC"/>
                </a:solidFill>
                <a:latin typeface="Maiandra GD" panose="020E0502030308020204" pitchFamily="34" charset="0"/>
              </a:rPr>
            </a:br>
            <a:r>
              <a:rPr lang="en-US" b="1" dirty="0">
                <a:solidFill>
                  <a:srgbClr val="0000CC"/>
                </a:solidFill>
                <a:latin typeface="Maiandra GD" panose="020E0502030308020204" pitchFamily="34" charset="0"/>
              </a:rPr>
              <a:t/>
            </a:r>
            <a:br>
              <a:rPr lang="en-US" b="1" dirty="0">
                <a:solidFill>
                  <a:srgbClr val="0000CC"/>
                </a:solidFill>
                <a:latin typeface="Maiandra GD" panose="020E0502030308020204" pitchFamily="34" charset="0"/>
              </a:rPr>
            </a:br>
            <a:r>
              <a:rPr lang="en-US" altLang="en-US" b="1" dirty="0">
                <a:solidFill>
                  <a:srgbClr val="0000CC"/>
                </a:solidFill>
                <a:latin typeface="Maiandra GD" panose="020E0502030308020204" pitchFamily="34" charset="0"/>
                <a:cs typeface="Times New Roman" panose="02020603050405020304" pitchFamily="18" charset="0"/>
              </a:rPr>
              <a:t>DISCIPLINARY COMMITTEE (DC): </a:t>
            </a:r>
            <a:br>
              <a:rPr lang="en-US" altLang="en-US" b="1" dirty="0">
                <a:solidFill>
                  <a:srgbClr val="0000CC"/>
                </a:solidFill>
                <a:latin typeface="Maiandra GD" panose="020E0502030308020204" pitchFamily="34" charset="0"/>
                <a:cs typeface="Times New Roman" panose="02020603050405020304" pitchFamily="18" charset="0"/>
              </a:rPr>
            </a:br>
            <a:r>
              <a:rPr lang="en-US" altLang="en-US" b="1" dirty="0">
                <a:solidFill>
                  <a:srgbClr val="0000CC"/>
                </a:solidFill>
                <a:latin typeface="Maiandra GD" panose="020E0502030308020204" pitchFamily="34" charset="0"/>
                <a:cs typeface="Times New Roman" panose="02020603050405020304" pitchFamily="18" charset="0"/>
              </a:rPr>
              <a:t>MANDATE AND PRACTICE</a:t>
            </a:r>
            <a:r>
              <a:rPr lang="en-US" sz="4800" b="1" dirty="0">
                <a:solidFill>
                  <a:srgbClr val="0000CC"/>
                </a:solidFill>
                <a:latin typeface="Maiandra GD" panose="020E0502030308020204" pitchFamily="34" charset="0"/>
              </a:rPr>
              <a:t/>
            </a:r>
            <a:br>
              <a:rPr lang="en-US" sz="4800" b="1" dirty="0">
                <a:solidFill>
                  <a:srgbClr val="0000CC"/>
                </a:solidFill>
                <a:latin typeface="Maiandra GD" panose="020E0502030308020204" pitchFamily="34" charset="0"/>
              </a:rPr>
            </a:br>
            <a:r>
              <a:rPr lang="en-US" sz="4400" b="1" dirty="0">
                <a:solidFill>
                  <a:srgbClr val="0000CC"/>
                </a:solidFill>
                <a:latin typeface="Maiandra GD" panose="020E0502030308020204" pitchFamily="34" charset="0"/>
              </a:rPr>
              <a:t/>
            </a:r>
            <a:br>
              <a:rPr lang="en-US" sz="4400" b="1" dirty="0">
                <a:solidFill>
                  <a:srgbClr val="0000CC"/>
                </a:solidFill>
                <a:latin typeface="Maiandra GD" panose="020E0502030308020204" pitchFamily="34" charset="0"/>
              </a:rPr>
            </a:br>
            <a:r>
              <a:rPr lang="en-US" sz="2800" b="1" dirty="0">
                <a:solidFill>
                  <a:srgbClr val="0000CC"/>
                </a:solidFill>
                <a:latin typeface="Maiandra GD" panose="020E0502030308020204" pitchFamily="34" charset="0"/>
              </a:rPr>
              <a:t>By:</a:t>
            </a:r>
            <a:br>
              <a:rPr lang="en-US" sz="2800" b="1" dirty="0">
                <a:solidFill>
                  <a:srgbClr val="0000CC"/>
                </a:solidFill>
                <a:latin typeface="Maiandra GD" panose="020E0502030308020204" pitchFamily="34" charset="0"/>
              </a:rPr>
            </a:br>
            <a:r>
              <a:rPr lang="en-US" sz="2800" b="1" dirty="0">
                <a:solidFill>
                  <a:srgbClr val="0000CC"/>
                </a:solidFill>
                <a:latin typeface="Maiandra GD" panose="020E0502030308020204" pitchFamily="34" charset="0"/>
              </a:rPr>
              <a:t>Ms. Rachael </a:t>
            </a:r>
            <a:r>
              <a:rPr lang="en-US" sz="2800" b="1" dirty="0" err="1">
                <a:solidFill>
                  <a:srgbClr val="0000CC"/>
                </a:solidFill>
                <a:latin typeface="Maiandra GD" panose="020E0502030308020204" pitchFamily="34" charset="0"/>
              </a:rPr>
              <a:t>Mungai</a:t>
            </a:r>
            <a:r>
              <a:rPr lang="en-US" sz="2800" b="1" dirty="0">
                <a:solidFill>
                  <a:srgbClr val="0000CC"/>
                </a:solidFill>
                <a:latin typeface="Maiandra GD" panose="020E0502030308020204" pitchFamily="34" charset="0"/>
              </a:rPr>
              <a:t/>
            </a:r>
            <a:br>
              <a:rPr lang="en-US" sz="2800" b="1" dirty="0">
                <a:solidFill>
                  <a:srgbClr val="0000CC"/>
                </a:solidFill>
                <a:latin typeface="Maiandra GD" panose="020E0502030308020204" pitchFamily="34" charset="0"/>
              </a:rPr>
            </a:br>
            <a:r>
              <a:rPr lang="en-US" sz="2800" b="1" dirty="0">
                <a:solidFill>
                  <a:srgbClr val="0000CC"/>
                </a:solidFill>
                <a:latin typeface="Maiandra GD" panose="020E0502030308020204" pitchFamily="34" charset="0"/>
              </a:rPr>
              <a:t>Senior State Counsel</a:t>
            </a:r>
            <a:br>
              <a:rPr lang="en-US" sz="2800" b="1" dirty="0">
                <a:solidFill>
                  <a:srgbClr val="0000CC"/>
                </a:solidFill>
                <a:latin typeface="Maiandra GD" panose="020E0502030308020204" pitchFamily="34" charset="0"/>
              </a:rPr>
            </a:br>
            <a:endParaRPr lang="en-US" sz="3200" b="1" dirty="0">
              <a:solidFill>
                <a:srgbClr val="0000CC"/>
              </a:solidFill>
              <a:latin typeface="Maiandra GD" panose="020E0502030308020204" pitchFamily="34" charset="0"/>
            </a:endParaRPr>
          </a:p>
        </p:txBody>
      </p:sp>
    </p:spTree>
    <p:extLst>
      <p:ext uri="{BB962C8B-B14F-4D97-AF65-F5344CB8AC3E}">
        <p14:creationId xmlns:p14="http://schemas.microsoft.com/office/powerpoint/2010/main" val="41567572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506134" y="685802"/>
            <a:ext cx="7704667" cy="914399"/>
          </a:xfrm>
        </p:spPr>
        <p:txBody>
          <a:bodyPr/>
          <a:lstStyle/>
          <a:p>
            <a:pPr eaLnBrk="1" hangingPunct="1"/>
            <a:r>
              <a:rPr lang="en-GB" altLang="en-US" dirty="0">
                <a:ln>
                  <a:noFill/>
                </a:ln>
                <a:solidFill>
                  <a:srgbClr val="0000CC"/>
                </a:solidFill>
                <a:latin typeface="Maiandra GD" panose="020E0502030308020204" pitchFamily="34" charset="0"/>
              </a:rPr>
              <a:t>Agenda </a:t>
            </a:r>
          </a:p>
        </p:txBody>
      </p:sp>
      <p:sp>
        <p:nvSpPr>
          <p:cNvPr id="8" name="Content Placeholder 7"/>
          <p:cNvSpPr>
            <a:spLocks noGrp="1"/>
          </p:cNvSpPr>
          <p:nvPr>
            <p:ph sz="half" idx="1"/>
          </p:nvPr>
        </p:nvSpPr>
        <p:spPr>
          <a:xfrm>
            <a:off x="2506133" y="1676400"/>
            <a:ext cx="3739896" cy="4495800"/>
          </a:xfrm>
        </p:spPr>
        <p:txBody>
          <a:bodyPr rtlCol="0">
            <a:normAutofit fontScale="77500" lnSpcReduction="20000"/>
          </a:bodyPr>
          <a:lstStyle/>
          <a:p>
            <a:pPr marL="0" indent="0" eaLnBrk="1" fontAlgn="auto" hangingPunct="1">
              <a:buClr>
                <a:schemeClr val="accent1">
                  <a:lumMod val="75000"/>
                </a:schemeClr>
              </a:buClr>
              <a:buNone/>
              <a:defRPr/>
            </a:pPr>
            <a:endParaRPr lang="en-GB" dirty="0">
              <a:latin typeface="Maiandra GD" panose="020E0502030308020204" pitchFamily="34" charset="0"/>
            </a:endParaRPr>
          </a:p>
          <a:p>
            <a:pPr algn="just" eaLnBrk="1" fontAlgn="auto" hangingPunct="1">
              <a:buClr>
                <a:schemeClr val="accent1">
                  <a:lumMod val="75000"/>
                </a:schemeClr>
              </a:buClr>
              <a:buFont typeface="Arial"/>
              <a:buChar char="•"/>
              <a:defRPr/>
            </a:pPr>
            <a:r>
              <a:rPr lang="en-GB" sz="3300" dirty="0">
                <a:latin typeface="Maiandra GD" panose="020E0502030308020204" pitchFamily="34" charset="0"/>
              </a:rPr>
              <a:t>Establishment</a:t>
            </a:r>
          </a:p>
          <a:p>
            <a:pPr algn="just" eaLnBrk="1" fontAlgn="auto" hangingPunct="1">
              <a:buClr>
                <a:schemeClr val="accent1">
                  <a:lumMod val="75000"/>
                </a:schemeClr>
              </a:buClr>
              <a:buFont typeface="Arial"/>
              <a:buChar char="•"/>
              <a:defRPr/>
            </a:pPr>
            <a:r>
              <a:rPr lang="en-GB" sz="3300" dirty="0">
                <a:latin typeface="Maiandra GD" panose="020E0502030308020204" pitchFamily="34" charset="0"/>
              </a:rPr>
              <a:t>Composition </a:t>
            </a:r>
          </a:p>
          <a:p>
            <a:pPr algn="just" eaLnBrk="1" fontAlgn="auto" hangingPunct="1">
              <a:buClr>
                <a:schemeClr val="accent1">
                  <a:lumMod val="75000"/>
                </a:schemeClr>
              </a:buClr>
              <a:buFont typeface="Arial"/>
              <a:buChar char="•"/>
              <a:defRPr/>
            </a:pPr>
            <a:r>
              <a:rPr lang="en-GB" sz="3300" dirty="0">
                <a:latin typeface="Maiandra GD" panose="020E0502030308020204" pitchFamily="34" charset="0"/>
              </a:rPr>
              <a:t>Mandate</a:t>
            </a:r>
          </a:p>
          <a:p>
            <a:pPr algn="just" eaLnBrk="1" fontAlgn="auto" hangingPunct="1">
              <a:buClr>
                <a:schemeClr val="accent1">
                  <a:lumMod val="75000"/>
                </a:schemeClr>
              </a:buClr>
              <a:buFont typeface="Arial"/>
              <a:buChar char="•"/>
              <a:defRPr/>
            </a:pPr>
            <a:r>
              <a:rPr lang="en-GB" sz="3300" dirty="0">
                <a:latin typeface="Maiandra GD" panose="020E0502030308020204" pitchFamily="34" charset="0"/>
              </a:rPr>
              <a:t>ACC,LSK &amp;DC distinguished</a:t>
            </a:r>
          </a:p>
          <a:p>
            <a:pPr algn="just" eaLnBrk="1" fontAlgn="auto" hangingPunct="1">
              <a:buClr>
                <a:schemeClr val="accent1">
                  <a:lumMod val="75000"/>
                </a:schemeClr>
              </a:buClr>
              <a:buFont typeface="Arial"/>
              <a:buChar char="•"/>
              <a:defRPr/>
            </a:pPr>
            <a:r>
              <a:rPr lang="en-GB" sz="3300" dirty="0">
                <a:latin typeface="Maiandra GD" panose="020E0502030308020204" pitchFamily="34" charset="0"/>
              </a:rPr>
              <a:t>Lodging a complaint</a:t>
            </a:r>
          </a:p>
          <a:p>
            <a:pPr algn="just" eaLnBrk="1" fontAlgn="auto" hangingPunct="1">
              <a:buClr>
                <a:schemeClr val="accent1">
                  <a:lumMod val="75000"/>
                </a:schemeClr>
              </a:buClr>
              <a:buFont typeface="Arial"/>
              <a:buChar char="•"/>
              <a:defRPr/>
            </a:pPr>
            <a:r>
              <a:rPr lang="en-GB" sz="3300" dirty="0">
                <a:latin typeface="Maiandra GD" panose="020E0502030308020204" pitchFamily="34" charset="0"/>
              </a:rPr>
              <a:t>DC Sittings.</a:t>
            </a:r>
          </a:p>
          <a:p>
            <a:pPr algn="just" eaLnBrk="1" fontAlgn="auto" hangingPunct="1">
              <a:buClr>
                <a:schemeClr val="accent1">
                  <a:lumMod val="75000"/>
                </a:schemeClr>
              </a:buClr>
              <a:buFont typeface="Arial"/>
              <a:buChar char="•"/>
              <a:defRPr/>
            </a:pPr>
            <a:r>
              <a:rPr lang="en-GB" sz="3300" dirty="0">
                <a:latin typeface="Maiandra GD" panose="020E0502030308020204" pitchFamily="34" charset="0"/>
              </a:rPr>
              <a:t>Procedure at the DC</a:t>
            </a:r>
          </a:p>
          <a:p>
            <a:pPr algn="just" eaLnBrk="1" fontAlgn="auto" hangingPunct="1">
              <a:buClr>
                <a:schemeClr val="accent1">
                  <a:lumMod val="75000"/>
                </a:schemeClr>
              </a:buClr>
              <a:buFont typeface="Arial"/>
              <a:buChar char="•"/>
              <a:defRPr/>
            </a:pPr>
            <a:r>
              <a:rPr lang="en-GB" sz="3300" dirty="0">
                <a:latin typeface="Maiandra GD" panose="020E0502030308020204" pitchFamily="34" charset="0"/>
              </a:rPr>
              <a:t>Prosecution Stages</a:t>
            </a:r>
          </a:p>
          <a:p>
            <a:pPr marL="0" indent="0" eaLnBrk="1" fontAlgn="auto" hangingPunct="1">
              <a:buClr>
                <a:schemeClr val="accent1">
                  <a:lumMod val="75000"/>
                </a:schemeClr>
              </a:buClr>
              <a:buNone/>
              <a:defRPr/>
            </a:pPr>
            <a:endParaRPr lang="en-GB" dirty="0">
              <a:latin typeface="Maiandra GD" panose="020E0502030308020204" pitchFamily="34" charset="0"/>
            </a:endParaRPr>
          </a:p>
          <a:p>
            <a:pPr marL="0" indent="0" eaLnBrk="1" fontAlgn="auto" hangingPunct="1">
              <a:buClr>
                <a:schemeClr val="accent1">
                  <a:lumMod val="75000"/>
                </a:schemeClr>
              </a:buClr>
              <a:buNone/>
              <a:defRPr/>
            </a:pPr>
            <a:endParaRPr lang="en-GB" dirty="0">
              <a:latin typeface="Maiandra GD" panose="020E0502030308020204" pitchFamily="34" charset="0"/>
            </a:endParaRPr>
          </a:p>
        </p:txBody>
      </p:sp>
      <p:sp>
        <p:nvSpPr>
          <p:cNvPr id="2" name="Content Placeholder 1"/>
          <p:cNvSpPr>
            <a:spLocks noGrp="1"/>
          </p:cNvSpPr>
          <p:nvPr>
            <p:ph sz="half" idx="2"/>
          </p:nvPr>
        </p:nvSpPr>
        <p:spPr>
          <a:xfrm>
            <a:off x="6470904" y="1905000"/>
            <a:ext cx="3511296" cy="4108824"/>
          </a:xfrm>
        </p:spPr>
        <p:txBody>
          <a:bodyPr anchor="t">
            <a:normAutofit fontScale="77500" lnSpcReduction="20000"/>
          </a:bodyPr>
          <a:lstStyle/>
          <a:p>
            <a:pPr algn="just" eaLnBrk="1" fontAlgn="auto" hangingPunct="1">
              <a:buClr>
                <a:schemeClr val="accent1">
                  <a:lumMod val="75000"/>
                </a:schemeClr>
              </a:buClr>
              <a:buFont typeface="Arial"/>
              <a:buChar char="•"/>
              <a:defRPr/>
            </a:pPr>
            <a:r>
              <a:rPr lang="en-GB" sz="3300" dirty="0">
                <a:latin typeface="Maiandra GD" panose="020E0502030308020204" pitchFamily="34" charset="0"/>
              </a:rPr>
              <a:t>Execution</a:t>
            </a:r>
          </a:p>
          <a:p>
            <a:pPr algn="just" eaLnBrk="1" fontAlgn="auto" hangingPunct="1">
              <a:buClr>
                <a:schemeClr val="accent1">
                  <a:lumMod val="75000"/>
                </a:schemeClr>
              </a:buClr>
              <a:buFont typeface="Arial"/>
              <a:buChar char="•"/>
              <a:defRPr/>
            </a:pPr>
            <a:r>
              <a:rPr lang="en-GB" sz="3300" dirty="0">
                <a:latin typeface="Maiandra GD" panose="020E0502030308020204" pitchFamily="34" charset="0"/>
              </a:rPr>
              <a:t>Costs</a:t>
            </a:r>
          </a:p>
          <a:p>
            <a:pPr algn="just" eaLnBrk="1" fontAlgn="auto" hangingPunct="1">
              <a:buClr>
                <a:schemeClr val="accent1">
                  <a:lumMod val="75000"/>
                </a:schemeClr>
              </a:buClr>
              <a:buFont typeface="Arial"/>
              <a:buChar char="•"/>
              <a:defRPr/>
            </a:pPr>
            <a:r>
              <a:rPr lang="en-GB" sz="3300" dirty="0">
                <a:latin typeface="Maiandra GD" panose="020E0502030308020204" pitchFamily="34" charset="0"/>
              </a:rPr>
              <a:t>Appeals</a:t>
            </a:r>
          </a:p>
          <a:p>
            <a:pPr algn="just" eaLnBrk="1" fontAlgn="auto" hangingPunct="1">
              <a:buClr>
                <a:schemeClr val="accent1">
                  <a:lumMod val="75000"/>
                </a:schemeClr>
              </a:buClr>
              <a:buFont typeface="Arial"/>
              <a:buChar char="•"/>
              <a:defRPr/>
            </a:pPr>
            <a:r>
              <a:rPr lang="en-GB" sz="3300" dirty="0">
                <a:latin typeface="Maiandra GD" panose="020E0502030308020204" pitchFamily="34" charset="0"/>
              </a:rPr>
              <a:t>Review</a:t>
            </a:r>
          </a:p>
          <a:p>
            <a:pPr algn="just" eaLnBrk="1" fontAlgn="auto" hangingPunct="1">
              <a:buClr>
                <a:schemeClr val="accent1">
                  <a:lumMod val="75000"/>
                </a:schemeClr>
              </a:buClr>
              <a:buFont typeface="Arial"/>
              <a:buChar char="•"/>
              <a:defRPr/>
            </a:pPr>
            <a:r>
              <a:rPr lang="en-GB" sz="3300" dirty="0">
                <a:latin typeface="Maiandra GD" panose="020E0502030308020204" pitchFamily="34" charset="0"/>
              </a:rPr>
              <a:t>DC Challenges</a:t>
            </a:r>
          </a:p>
          <a:p>
            <a:pPr algn="just" eaLnBrk="1" fontAlgn="auto" hangingPunct="1">
              <a:buClr>
                <a:schemeClr val="accent1">
                  <a:lumMod val="75000"/>
                </a:schemeClr>
              </a:buClr>
              <a:buFont typeface="Arial"/>
              <a:buChar char="•"/>
              <a:defRPr/>
            </a:pPr>
            <a:r>
              <a:rPr lang="en-GB" sz="3300" dirty="0">
                <a:latin typeface="Maiandra GD" panose="020E0502030308020204" pitchFamily="34" charset="0"/>
              </a:rPr>
              <a:t>Qs &amp; As</a:t>
            </a:r>
          </a:p>
          <a:p>
            <a:endParaRPr lang="en-US" dirty="0"/>
          </a:p>
        </p:txBody>
      </p:sp>
    </p:spTree>
    <p:extLst>
      <p:ext uri="{BB962C8B-B14F-4D97-AF65-F5344CB8AC3E}">
        <p14:creationId xmlns:p14="http://schemas.microsoft.com/office/powerpoint/2010/main" val="38506691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2506664" y="457200"/>
            <a:ext cx="7704137" cy="990600"/>
          </a:xfrm>
        </p:spPr>
        <p:txBody>
          <a:bodyPr/>
          <a:lstStyle/>
          <a:p>
            <a:pPr eaLnBrk="1" hangingPunct="1"/>
            <a:r>
              <a:rPr lang="en-GB" altLang="en-US" b="1" dirty="0">
                <a:ln>
                  <a:noFill/>
                </a:ln>
                <a:solidFill>
                  <a:srgbClr val="0000CC"/>
                </a:solidFill>
                <a:latin typeface="Maiandra GD" panose="020E0502030308020204" pitchFamily="34" charset="0"/>
              </a:rPr>
              <a:t>Establishment</a:t>
            </a:r>
            <a:endParaRPr lang="en-GB" altLang="en-US" dirty="0">
              <a:ln>
                <a:noFill/>
              </a:ln>
              <a:solidFill>
                <a:srgbClr val="0000CC"/>
              </a:solidFill>
            </a:endParaRPr>
          </a:p>
        </p:txBody>
      </p:sp>
      <p:sp>
        <p:nvSpPr>
          <p:cNvPr id="3" name="Content Placeholder 2"/>
          <p:cNvSpPr>
            <a:spLocks noGrp="1"/>
          </p:cNvSpPr>
          <p:nvPr>
            <p:ph idx="1"/>
          </p:nvPr>
        </p:nvSpPr>
        <p:spPr>
          <a:xfrm>
            <a:off x="2286001" y="1600200"/>
            <a:ext cx="8381999" cy="5257800"/>
          </a:xfrm>
        </p:spPr>
        <p:txBody>
          <a:bodyPr rtlCol="0" anchor="t">
            <a:normAutofit fontScale="47500" lnSpcReduction="20000"/>
          </a:bodyPr>
          <a:lstStyle/>
          <a:p>
            <a:pPr algn="just"/>
            <a:r>
              <a:rPr lang="en-US" sz="5100" b="1" dirty="0">
                <a:latin typeface="Maiandra GD"/>
                <a:ea typeface="Times New Roman"/>
                <a:cs typeface="Times New Roman"/>
              </a:rPr>
              <a:t>E</a:t>
            </a:r>
            <a:r>
              <a:rPr lang="en-US" sz="5100" dirty="0">
                <a:latin typeface="Maiandra GD"/>
                <a:ea typeface="Times New Roman"/>
                <a:cs typeface="Times New Roman"/>
              </a:rPr>
              <a:t>stablished under Section 57 of the Advocates Act.</a:t>
            </a:r>
          </a:p>
          <a:p>
            <a:pPr marL="0" indent="0" algn="just">
              <a:buNone/>
            </a:pPr>
            <a:endParaRPr lang="en-US" sz="5100" dirty="0">
              <a:latin typeface="Maiandra GD"/>
              <a:ea typeface="Times New Roman"/>
              <a:cs typeface="Times New Roman"/>
            </a:endParaRPr>
          </a:p>
          <a:p>
            <a:pPr algn="just"/>
            <a:r>
              <a:rPr lang="en-US" sz="5100" dirty="0">
                <a:latin typeface="Maiandra GD"/>
                <a:ea typeface="Times New Roman"/>
                <a:cs typeface="Times New Roman"/>
              </a:rPr>
              <a:t>Every Advocate is subject to the jurisdiction of the    Disciplinary Committee (DC) except those mentioned in section 10 of the Advocates Act ( chapter 16 LOK).</a:t>
            </a:r>
          </a:p>
          <a:p>
            <a:pPr marL="0" indent="0" algn="just">
              <a:buNone/>
            </a:pPr>
            <a:endParaRPr lang="en-US" sz="5100" dirty="0">
              <a:latin typeface="Maiandra GD"/>
              <a:ea typeface="Times New Roman"/>
              <a:cs typeface="Times New Roman"/>
            </a:endParaRPr>
          </a:p>
          <a:p>
            <a:pPr algn="just"/>
            <a:r>
              <a:rPr lang="en-US" sz="5100" dirty="0">
                <a:latin typeface="Maiandra GD"/>
                <a:ea typeface="Times New Roman"/>
                <a:cs typeface="Times New Roman"/>
              </a:rPr>
              <a:t>Section 10 officers:-</a:t>
            </a:r>
          </a:p>
          <a:p>
            <a:pPr lvl="1" algn="just">
              <a:buFont typeface="Wingdings" pitchFamily="2" charset="2"/>
              <a:buChar char="ü"/>
            </a:pPr>
            <a:r>
              <a:rPr lang="en-US" sz="3800" dirty="0">
                <a:latin typeface="Maiandra GD"/>
                <a:ea typeface="Times New Roman"/>
                <a:cs typeface="Times New Roman"/>
              </a:rPr>
              <a:t>Officers in the AGs and DPP’s office </a:t>
            </a:r>
          </a:p>
          <a:p>
            <a:pPr lvl="1" algn="just">
              <a:buFont typeface="Wingdings" pitchFamily="2" charset="2"/>
              <a:buChar char="ü"/>
            </a:pPr>
            <a:r>
              <a:rPr lang="en-US" sz="3800" dirty="0">
                <a:latin typeface="Maiandra GD"/>
                <a:ea typeface="Times New Roman"/>
                <a:cs typeface="Times New Roman"/>
              </a:rPr>
              <a:t>Principal Registrar of Titles and any Registrar of Title </a:t>
            </a:r>
          </a:p>
          <a:p>
            <a:pPr lvl="1" algn="just">
              <a:buFont typeface="Wingdings" pitchFamily="2" charset="2"/>
              <a:buChar char="ü"/>
            </a:pPr>
            <a:r>
              <a:rPr lang="en-US" sz="3800" dirty="0">
                <a:latin typeface="Maiandra GD"/>
                <a:ea typeface="Times New Roman"/>
                <a:cs typeface="Times New Roman"/>
              </a:rPr>
              <a:t>Officers in public corporation upon </a:t>
            </a:r>
            <a:r>
              <a:rPr lang="en-US" sz="3800" dirty="0" err="1">
                <a:latin typeface="Maiandra GD"/>
                <a:ea typeface="Times New Roman"/>
                <a:cs typeface="Times New Roman"/>
              </a:rPr>
              <a:t>Gazettement</a:t>
            </a:r>
            <a:r>
              <a:rPr lang="en-US" sz="3800" dirty="0">
                <a:latin typeface="Maiandra GD"/>
                <a:ea typeface="Times New Roman"/>
                <a:cs typeface="Times New Roman"/>
              </a:rPr>
              <a:t> by AG </a:t>
            </a:r>
          </a:p>
          <a:p>
            <a:pPr algn="just"/>
            <a:endParaRPr lang="en-US" sz="3600" dirty="0">
              <a:latin typeface="Maiandra GD"/>
              <a:ea typeface="Times New Roman"/>
              <a:cs typeface="Times New Roman"/>
            </a:endParaRPr>
          </a:p>
          <a:p>
            <a:pPr marL="0" indent="0" algn="just">
              <a:buNone/>
            </a:pPr>
            <a:r>
              <a:rPr lang="en-US" sz="3600" dirty="0">
                <a:latin typeface="Maiandra GD"/>
                <a:ea typeface="Times New Roman"/>
                <a:cs typeface="Times New Roman"/>
              </a:rPr>
              <a:t>  </a:t>
            </a:r>
          </a:p>
          <a:p>
            <a:pPr eaLnBrk="1" fontAlgn="auto" hangingPunct="1">
              <a:buClr>
                <a:schemeClr val="accent1">
                  <a:lumMod val="75000"/>
                </a:schemeClr>
              </a:buClr>
              <a:buFont typeface="Arial"/>
              <a:buChar char="•"/>
              <a:defRPr/>
            </a:pPr>
            <a:endParaRPr lang="en-GB" sz="3600" dirty="0">
              <a:latin typeface="Maiandra GD" panose="020E0502030308020204" pitchFamily="34" charset="0"/>
            </a:endParaRPr>
          </a:p>
          <a:p>
            <a:pPr marL="0" indent="0" eaLnBrk="1" fontAlgn="auto" hangingPunct="1">
              <a:buClr>
                <a:schemeClr val="accent1">
                  <a:lumMod val="75000"/>
                </a:schemeClr>
              </a:buClr>
              <a:buNone/>
              <a:defRPr/>
            </a:pPr>
            <a:endParaRPr lang="en-GB" sz="3600" dirty="0">
              <a:latin typeface="Maiandra GD" panose="020E0502030308020204" pitchFamily="34" charset="0"/>
            </a:endParaRPr>
          </a:p>
          <a:p>
            <a:pPr marL="0" indent="0" eaLnBrk="1" fontAlgn="auto" hangingPunct="1">
              <a:buClr>
                <a:schemeClr val="accent1">
                  <a:lumMod val="75000"/>
                </a:schemeClr>
              </a:buClr>
              <a:buNone/>
              <a:defRPr/>
            </a:pPr>
            <a:endParaRPr lang="en-GB" sz="3600" dirty="0">
              <a:latin typeface="Maiandra GD" panose="020E0502030308020204" pitchFamily="34" charset="0"/>
            </a:endParaRPr>
          </a:p>
        </p:txBody>
      </p:sp>
    </p:spTree>
    <p:extLst>
      <p:ext uri="{BB962C8B-B14F-4D97-AF65-F5344CB8AC3E}">
        <p14:creationId xmlns:p14="http://schemas.microsoft.com/office/powerpoint/2010/main" val="42867140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134" y="457202"/>
            <a:ext cx="7704667" cy="1142999"/>
          </a:xfrm>
        </p:spPr>
        <p:txBody>
          <a:bodyPr/>
          <a:lstStyle/>
          <a:p>
            <a:r>
              <a:rPr lang="en-US" sz="4800" b="1" dirty="0">
                <a:solidFill>
                  <a:srgbClr val="0000CC"/>
                </a:solidFill>
                <a:latin typeface="Maiandra GD" panose="020E0502030308020204" pitchFamily="34" charset="0"/>
              </a:rPr>
              <a:t>Composition</a:t>
            </a:r>
          </a:p>
        </p:txBody>
      </p:sp>
      <p:sp>
        <p:nvSpPr>
          <p:cNvPr id="3" name="Content Placeholder 2"/>
          <p:cNvSpPr>
            <a:spLocks noGrp="1"/>
          </p:cNvSpPr>
          <p:nvPr>
            <p:ph idx="1"/>
          </p:nvPr>
        </p:nvSpPr>
        <p:spPr>
          <a:xfrm>
            <a:off x="2506134" y="1676400"/>
            <a:ext cx="7704667" cy="5029200"/>
          </a:xfrm>
        </p:spPr>
        <p:txBody>
          <a:bodyPr rtlCol="0" anchor="t">
            <a:noAutofit/>
          </a:bodyPr>
          <a:lstStyle/>
          <a:p>
            <a:pPr marL="0" indent="0" algn="just">
              <a:buNone/>
            </a:pPr>
            <a:r>
              <a:rPr lang="en-US" sz="3600" dirty="0">
                <a:latin typeface="Maiandra GD" panose="020E0502030308020204" pitchFamily="34" charset="0"/>
                <a:ea typeface="Times New Roman"/>
                <a:cs typeface="Times New Roman"/>
              </a:rPr>
              <a:t>The DC  consists of: </a:t>
            </a:r>
          </a:p>
          <a:p>
            <a:pPr algn="just">
              <a:buFont typeface="Wingdings" pitchFamily="2" charset="2"/>
              <a:buChar char="v"/>
            </a:pPr>
            <a:r>
              <a:rPr lang="en-US" dirty="0">
                <a:latin typeface="Maiandra GD" panose="020E0502030308020204" pitchFamily="34" charset="0"/>
                <a:ea typeface="Times New Roman"/>
                <a:cs typeface="Times New Roman"/>
              </a:rPr>
              <a:t>The Attorney General,</a:t>
            </a:r>
          </a:p>
          <a:p>
            <a:pPr algn="just">
              <a:buFont typeface="Wingdings" pitchFamily="2" charset="2"/>
              <a:buChar char="v"/>
            </a:pPr>
            <a:r>
              <a:rPr lang="en-US" dirty="0">
                <a:latin typeface="Maiandra GD" panose="020E0502030308020204" pitchFamily="34" charset="0"/>
                <a:ea typeface="Times New Roman"/>
                <a:cs typeface="Times New Roman"/>
              </a:rPr>
              <a:t> The Solicitor-General or a person deputed by the Attorney-General; </a:t>
            </a:r>
          </a:p>
          <a:p>
            <a:pPr algn="just">
              <a:buFont typeface="Wingdings" pitchFamily="2" charset="2"/>
              <a:buChar char="v"/>
            </a:pPr>
            <a:r>
              <a:rPr lang="en-US" dirty="0">
                <a:latin typeface="Maiandra GD" panose="020E0502030308020204" pitchFamily="34" charset="0"/>
                <a:ea typeface="Times New Roman"/>
                <a:cs typeface="Times New Roman"/>
              </a:rPr>
              <a:t> 6 advocates (other than the chairman, vice-chairman or secretary of the Society), </a:t>
            </a:r>
            <a:r>
              <a:rPr lang="en-US" b="1" dirty="0">
                <a:latin typeface="Maiandra GD" panose="020E0502030308020204" pitchFamily="34" charset="0"/>
                <a:ea typeface="Times New Roman"/>
                <a:cs typeface="Times New Roman"/>
              </a:rPr>
              <a:t>of not less than ten years </a:t>
            </a:r>
            <a:r>
              <a:rPr lang="en-US" dirty="0">
                <a:latin typeface="Maiandra GD" panose="020E0502030308020204" pitchFamily="34" charset="0"/>
                <a:ea typeface="Times New Roman"/>
                <a:cs typeface="Times New Roman"/>
              </a:rPr>
              <a:t>standing, one of whom shall be an advocate who does not ordinarily practice in Nairobi. </a:t>
            </a:r>
          </a:p>
          <a:p>
            <a:pPr algn="just">
              <a:buFont typeface="Wingdings" pitchFamily="2" charset="2"/>
              <a:buChar char="v"/>
            </a:pPr>
            <a:r>
              <a:rPr lang="en-US" b="1" dirty="0">
                <a:latin typeface="Maiandra GD" panose="020E0502030308020204" pitchFamily="34" charset="0"/>
                <a:ea typeface="Times New Roman"/>
                <a:cs typeface="Times New Roman"/>
              </a:rPr>
              <a:t>The 6 advocates members of the DC shall hold office for three years and be eligible for re-election</a:t>
            </a:r>
            <a:r>
              <a:rPr lang="en-US" dirty="0">
                <a:latin typeface="Maiandra GD"/>
                <a:ea typeface="Times New Roman"/>
                <a:cs typeface="Times New Roman"/>
              </a:rPr>
              <a:t>.</a:t>
            </a:r>
          </a:p>
        </p:txBody>
      </p:sp>
    </p:spTree>
    <p:extLst>
      <p:ext uri="{BB962C8B-B14F-4D97-AF65-F5344CB8AC3E}">
        <p14:creationId xmlns:p14="http://schemas.microsoft.com/office/powerpoint/2010/main" val="1801943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00CC"/>
                </a:solidFill>
                <a:latin typeface="Maiandra GD" panose="020E0502030308020204" pitchFamily="34" charset="0"/>
              </a:rPr>
              <a:t>Part 1</a:t>
            </a:r>
            <a:br>
              <a:rPr lang="en-US" b="1" dirty="0">
                <a:solidFill>
                  <a:srgbClr val="0000CC"/>
                </a:solidFill>
                <a:latin typeface="Maiandra GD" panose="020E0502030308020204" pitchFamily="34" charset="0"/>
              </a:rPr>
            </a:br>
            <a:r>
              <a:rPr lang="en-US" b="1" dirty="0">
                <a:solidFill>
                  <a:srgbClr val="0000CC"/>
                </a:solidFill>
                <a:latin typeface="Maiandra GD" panose="020E0502030308020204" pitchFamily="34" charset="0"/>
              </a:rPr>
              <a:t>Agenda</a:t>
            </a:r>
            <a:endParaRPr lang="en-US" dirty="0"/>
          </a:p>
        </p:txBody>
      </p:sp>
      <p:sp>
        <p:nvSpPr>
          <p:cNvPr id="3" name="Content Placeholder 2"/>
          <p:cNvSpPr>
            <a:spLocks noGrp="1"/>
          </p:cNvSpPr>
          <p:nvPr>
            <p:ph idx="1"/>
          </p:nvPr>
        </p:nvSpPr>
        <p:spPr>
          <a:xfrm>
            <a:off x="2506134" y="2057400"/>
            <a:ext cx="7552267" cy="3942416"/>
          </a:xfrm>
        </p:spPr>
        <p:txBody>
          <a:bodyPr/>
          <a:lstStyle/>
          <a:p>
            <a:pPr>
              <a:buFont typeface="Wingdings" panose="05000000000000000000" pitchFamily="2" charset="2"/>
              <a:buChar char="§"/>
            </a:pPr>
            <a:r>
              <a:rPr lang="en-US" altLang="en-GB" dirty="0">
                <a:latin typeface="Maiandra GD" panose="020E0502030308020204" pitchFamily="34" charset="0"/>
              </a:rPr>
              <a:t>The Legal Profession Disciplinary History</a:t>
            </a:r>
          </a:p>
          <a:p>
            <a:pPr>
              <a:buFont typeface="Wingdings" panose="05000000000000000000" pitchFamily="2" charset="2"/>
              <a:buChar char="§"/>
            </a:pPr>
            <a:r>
              <a:rPr lang="en-US" altLang="en-GB" dirty="0">
                <a:latin typeface="Maiandra GD" panose="020E0502030308020204" pitchFamily="34" charset="0"/>
              </a:rPr>
              <a:t>Why Discipline Advocates?</a:t>
            </a:r>
          </a:p>
          <a:p>
            <a:pPr>
              <a:buFont typeface="Wingdings" panose="05000000000000000000" pitchFamily="2" charset="2"/>
              <a:buChar char="§"/>
            </a:pPr>
            <a:r>
              <a:rPr lang="en-US" altLang="en-GB" dirty="0">
                <a:latin typeface="Maiandra GD" panose="020E0502030308020204" pitchFamily="34" charset="0"/>
              </a:rPr>
              <a:t>Advocates Disciplinary Bodies</a:t>
            </a:r>
            <a:endParaRPr lang="en-US" dirty="0"/>
          </a:p>
        </p:txBody>
      </p:sp>
    </p:spTree>
    <p:extLst>
      <p:ext uri="{BB962C8B-B14F-4D97-AF65-F5344CB8AC3E}">
        <p14:creationId xmlns:p14="http://schemas.microsoft.com/office/powerpoint/2010/main" val="23431823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134" y="457202"/>
            <a:ext cx="7704667" cy="1219199"/>
          </a:xfrm>
        </p:spPr>
        <p:txBody>
          <a:bodyPr/>
          <a:lstStyle/>
          <a:p>
            <a:r>
              <a:rPr lang="en-US" sz="5400" b="1" dirty="0">
                <a:solidFill>
                  <a:srgbClr val="0000CC"/>
                </a:solidFill>
                <a:latin typeface="Maiandra GD" panose="020E0502030308020204" pitchFamily="34" charset="0"/>
              </a:rPr>
              <a:t>Mandate</a:t>
            </a:r>
          </a:p>
        </p:txBody>
      </p:sp>
      <p:sp>
        <p:nvSpPr>
          <p:cNvPr id="3" name="Content Placeholder 2"/>
          <p:cNvSpPr>
            <a:spLocks noGrp="1"/>
          </p:cNvSpPr>
          <p:nvPr>
            <p:ph idx="1"/>
          </p:nvPr>
        </p:nvSpPr>
        <p:spPr>
          <a:xfrm>
            <a:off x="2506134" y="1676400"/>
            <a:ext cx="7704667" cy="4323416"/>
          </a:xfrm>
        </p:spPr>
        <p:txBody>
          <a:bodyPr anchor="t"/>
          <a:lstStyle/>
          <a:p>
            <a:pPr algn="just"/>
            <a:r>
              <a:rPr lang="en-US" dirty="0">
                <a:latin typeface="Maiandra GD" panose="020E0502030308020204" pitchFamily="34" charset="0"/>
              </a:rPr>
              <a:t> </a:t>
            </a:r>
            <a:r>
              <a:rPr lang="en-US" sz="2800" dirty="0">
                <a:latin typeface="Maiandra GD" panose="020E0502030308020204" pitchFamily="34" charset="0"/>
              </a:rPr>
              <a:t>The DC is mandated to determine complaint/s of professional misconduct against advocates.</a:t>
            </a:r>
          </a:p>
          <a:p>
            <a:pPr marL="0" indent="0" algn="just">
              <a:buNone/>
            </a:pPr>
            <a:endParaRPr lang="en-US" sz="2800" dirty="0">
              <a:latin typeface="Maiandra GD" panose="020E0502030308020204" pitchFamily="34" charset="0"/>
            </a:endParaRPr>
          </a:p>
          <a:p>
            <a:pPr algn="just"/>
            <a:r>
              <a:rPr lang="en-US" sz="2800" dirty="0">
                <a:latin typeface="Maiandra GD" panose="020E0502030308020204" pitchFamily="34" charset="0"/>
              </a:rPr>
              <a:t>Professional misconduct is conduct in breach of the rules, standards and ethics of the profession ( Rule 13 SOPPEC)</a:t>
            </a:r>
          </a:p>
        </p:txBody>
      </p:sp>
    </p:spTree>
    <p:extLst>
      <p:ext uri="{BB962C8B-B14F-4D97-AF65-F5344CB8AC3E}">
        <p14:creationId xmlns:p14="http://schemas.microsoft.com/office/powerpoint/2010/main" val="11485040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134" y="457202"/>
            <a:ext cx="7704667" cy="1371599"/>
          </a:xfrm>
        </p:spPr>
        <p:txBody>
          <a:bodyPr/>
          <a:lstStyle/>
          <a:p>
            <a:r>
              <a:rPr lang="en-GB" altLang="en-US" sz="4400" b="1" dirty="0">
                <a:ln>
                  <a:noFill/>
                </a:ln>
                <a:solidFill>
                  <a:srgbClr val="0000CC"/>
                </a:solidFill>
                <a:latin typeface="Maiandra GD" panose="020E0502030308020204" pitchFamily="34" charset="0"/>
              </a:rPr>
              <a:t>Lodging A Complaint </a:t>
            </a:r>
            <a:endParaRPr lang="en-US" sz="4400" dirty="0">
              <a:solidFill>
                <a:srgbClr val="0000CC"/>
              </a:solidFill>
            </a:endParaRPr>
          </a:p>
        </p:txBody>
      </p:sp>
      <p:sp>
        <p:nvSpPr>
          <p:cNvPr id="3" name="Content Placeholder 2"/>
          <p:cNvSpPr>
            <a:spLocks noGrp="1"/>
          </p:cNvSpPr>
          <p:nvPr>
            <p:ph idx="1"/>
          </p:nvPr>
        </p:nvSpPr>
        <p:spPr>
          <a:xfrm>
            <a:off x="2514601" y="1905000"/>
            <a:ext cx="7704667" cy="4094816"/>
          </a:xfrm>
        </p:spPr>
        <p:txBody>
          <a:bodyPr anchor="t"/>
          <a:lstStyle/>
          <a:p>
            <a:pPr algn="just"/>
            <a:r>
              <a:rPr lang="en-US" altLang="en-US" dirty="0">
                <a:latin typeface="Maiandra GD" panose="020E0502030308020204" pitchFamily="34" charset="0"/>
                <a:cs typeface="Times New Roman" pitchFamily="18" charset="0"/>
              </a:rPr>
              <a:t>Complaints can be lodged at the Disciplinary Committee by </a:t>
            </a:r>
            <a:r>
              <a:rPr lang="en-US" altLang="en-US" b="1" dirty="0">
                <a:latin typeface="Maiandra GD" panose="020E0502030308020204" pitchFamily="34" charset="0"/>
                <a:cs typeface="Times New Roman" pitchFamily="18" charset="0"/>
              </a:rPr>
              <a:t>any person</a:t>
            </a:r>
            <a:r>
              <a:rPr lang="en-US" altLang="en-US" dirty="0">
                <a:latin typeface="Maiandra GD" panose="020E0502030308020204" pitchFamily="34" charset="0"/>
                <a:cs typeface="Times New Roman" pitchFamily="18" charset="0"/>
              </a:rPr>
              <a:t>.( S.60 (1) ).</a:t>
            </a:r>
          </a:p>
          <a:p>
            <a:pPr algn="just"/>
            <a:r>
              <a:rPr lang="en-US" altLang="en-US" dirty="0">
                <a:latin typeface="Maiandra GD" panose="020E0502030308020204" pitchFamily="34" charset="0"/>
                <a:cs typeface="Times New Roman" pitchFamily="18" charset="0"/>
              </a:rPr>
              <a:t>A Complaint filed at the DC Is presented in an affidavit form by either the complainant or the ACC.</a:t>
            </a:r>
          </a:p>
          <a:p>
            <a:pPr algn="just"/>
            <a:r>
              <a:rPr lang="en-US" altLang="en-US" dirty="0">
                <a:latin typeface="Maiandra GD" panose="020E0502030308020204" pitchFamily="34" charset="0"/>
                <a:cs typeface="Times New Roman" pitchFamily="18" charset="0"/>
              </a:rPr>
              <a:t>The affidavit sets out the allegations of professional misconduct which appear to arise on the complaint to the DC.</a:t>
            </a:r>
          </a:p>
          <a:p>
            <a:pPr algn="just"/>
            <a:r>
              <a:rPr lang="en-US" dirty="0">
                <a:latin typeface="Maiandra GD" panose="020E0502030308020204" pitchFamily="34" charset="0"/>
                <a:cs typeface="Times New Roman" pitchFamily="18" charset="0"/>
              </a:rPr>
              <a:t>The affidavit shall be </a:t>
            </a:r>
            <a:r>
              <a:rPr lang="en-US" dirty="0">
                <a:latin typeface="Maiandra GD" panose="020E0502030308020204" pitchFamily="34" charset="0"/>
              </a:rPr>
              <a:t>accompanied by such fee as may be prescribed by rules made under section 58(6).</a:t>
            </a:r>
            <a:endParaRPr lang="en-US" altLang="en-US" dirty="0">
              <a:latin typeface="Maiandra GD" panose="020E0502030308020204" pitchFamily="34" charset="0"/>
              <a:cs typeface="Times New Roman" pitchFamily="18" charset="0"/>
            </a:endParaRPr>
          </a:p>
          <a:p>
            <a:endParaRPr lang="en-US" dirty="0"/>
          </a:p>
        </p:txBody>
      </p:sp>
    </p:spTree>
    <p:extLst>
      <p:ext uri="{BB962C8B-B14F-4D97-AF65-F5344CB8AC3E}">
        <p14:creationId xmlns:p14="http://schemas.microsoft.com/office/powerpoint/2010/main" val="34286763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134" y="457202"/>
            <a:ext cx="7704667" cy="1219199"/>
          </a:xfrm>
        </p:spPr>
        <p:txBody>
          <a:bodyPr/>
          <a:lstStyle/>
          <a:p>
            <a:r>
              <a:rPr lang="en-US" sz="4400" b="1" dirty="0">
                <a:solidFill>
                  <a:srgbClr val="0000CC"/>
                </a:solidFill>
                <a:latin typeface="Maiandra GD" panose="020E0502030308020204" pitchFamily="34" charset="0"/>
              </a:rPr>
              <a:t>DC Sittings</a:t>
            </a:r>
          </a:p>
        </p:txBody>
      </p:sp>
      <p:sp>
        <p:nvSpPr>
          <p:cNvPr id="3" name="Content Placeholder 2"/>
          <p:cNvSpPr>
            <a:spLocks noGrp="1"/>
          </p:cNvSpPr>
          <p:nvPr>
            <p:ph idx="1"/>
          </p:nvPr>
        </p:nvSpPr>
        <p:spPr>
          <a:xfrm>
            <a:off x="2362201" y="1600200"/>
            <a:ext cx="8000999" cy="5105400"/>
          </a:xfrm>
        </p:spPr>
        <p:txBody>
          <a:bodyPr anchor="t"/>
          <a:lstStyle/>
          <a:p>
            <a:pPr algn="just"/>
            <a:r>
              <a:rPr lang="en-US" dirty="0">
                <a:latin typeface="Maiandra GD" panose="020E0502030308020204" pitchFamily="34" charset="0"/>
                <a:ea typeface="Times New Roman"/>
                <a:cs typeface="Times New Roman"/>
              </a:rPr>
              <a:t>The Committee will act as a tribunal of either three or five members, and may require the chairman or vice-chairman of the LSK or both or any other member of the Council of the Society, to sit as an additional member. </a:t>
            </a:r>
          </a:p>
          <a:p>
            <a:pPr algn="just"/>
            <a:r>
              <a:rPr lang="en-US" dirty="0">
                <a:latin typeface="Maiandra GD" panose="020E0502030308020204" pitchFamily="34" charset="0"/>
                <a:ea typeface="Times New Roman"/>
                <a:cs typeface="Times New Roman"/>
              </a:rPr>
              <a:t>Matters at the DC are either prosecuted by prosecutors from LSK, ACC or privately. </a:t>
            </a:r>
          </a:p>
          <a:p>
            <a:pPr algn="just"/>
            <a:r>
              <a:rPr lang="en-US" dirty="0">
                <a:latin typeface="Maiandra GD" panose="020E0502030308020204" pitchFamily="34" charset="0"/>
                <a:ea typeface="Times New Roman"/>
                <a:cs typeface="Times New Roman"/>
              </a:rPr>
              <a:t>The accused advocates then defends himself/herself or he/she </a:t>
            </a:r>
            <a:r>
              <a:rPr lang="en-US" dirty="0">
                <a:latin typeface="Maiandra GD" panose="020E0502030308020204" pitchFamily="34" charset="0"/>
              </a:rPr>
              <a:t>may be represented by an advocate.(Section 79).</a:t>
            </a:r>
            <a:endParaRPr lang="en-US" dirty="0">
              <a:latin typeface="Maiandra GD" panose="020E0502030308020204" pitchFamily="34" charset="0"/>
              <a:ea typeface="Times New Roman"/>
              <a:cs typeface="Times New Roman"/>
            </a:endParaRPr>
          </a:p>
          <a:p>
            <a:pPr algn="just"/>
            <a:endParaRPr lang="en-US" dirty="0">
              <a:latin typeface="Maiandra GD" panose="020E0502030308020204" pitchFamily="34" charset="0"/>
              <a:ea typeface="Times New Roman"/>
              <a:cs typeface="Times New Roman"/>
            </a:endParaRPr>
          </a:p>
          <a:p>
            <a:endParaRPr lang="en-US" dirty="0"/>
          </a:p>
        </p:txBody>
      </p:sp>
    </p:spTree>
    <p:extLst>
      <p:ext uri="{BB962C8B-B14F-4D97-AF65-F5344CB8AC3E}">
        <p14:creationId xmlns:p14="http://schemas.microsoft.com/office/powerpoint/2010/main" val="10680270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134" y="152402"/>
            <a:ext cx="7704667" cy="990599"/>
          </a:xfrm>
        </p:spPr>
        <p:txBody>
          <a:bodyPr/>
          <a:lstStyle/>
          <a:p>
            <a:r>
              <a:rPr lang="en-US" b="1" dirty="0">
                <a:solidFill>
                  <a:srgbClr val="0000CC"/>
                </a:solidFill>
                <a:latin typeface="Maiandra GD" panose="020E0502030308020204" pitchFamily="34" charset="0"/>
              </a:rPr>
              <a:t>Procedure at  the DC</a:t>
            </a:r>
          </a:p>
        </p:txBody>
      </p:sp>
      <p:sp>
        <p:nvSpPr>
          <p:cNvPr id="3" name="Content Placeholder 2"/>
          <p:cNvSpPr>
            <a:spLocks noGrp="1"/>
          </p:cNvSpPr>
          <p:nvPr>
            <p:ph idx="1"/>
          </p:nvPr>
        </p:nvSpPr>
        <p:spPr>
          <a:xfrm>
            <a:off x="2286000" y="1143000"/>
            <a:ext cx="8153400" cy="5410200"/>
          </a:xfrm>
        </p:spPr>
        <p:txBody>
          <a:bodyPr anchor="t"/>
          <a:lstStyle/>
          <a:p>
            <a:pPr algn="just"/>
            <a:r>
              <a:rPr lang="en-US" dirty="0">
                <a:latin typeface="Maiandra GD" panose="020E0502030308020204" pitchFamily="34" charset="0"/>
              </a:rPr>
              <a:t>Where a complaint is referred to the DC, the  Committee shall give the advocate against whom the complaint is made an opportunity to appear before it.</a:t>
            </a:r>
          </a:p>
          <a:p>
            <a:pPr algn="just"/>
            <a:r>
              <a:rPr lang="en-US" dirty="0">
                <a:latin typeface="Maiandra GD" panose="020E0502030308020204" pitchFamily="34" charset="0"/>
              </a:rPr>
              <a:t>The accused advocate  shall be furnished with a copy of the complaint, and any evidence in support thereof.</a:t>
            </a:r>
          </a:p>
          <a:p>
            <a:pPr algn="just"/>
            <a:r>
              <a:rPr lang="en-US" dirty="0">
                <a:latin typeface="Maiandra GD" panose="020E0502030308020204" pitchFamily="34" charset="0"/>
              </a:rPr>
              <a:t>He/she  shall be given an opportunity of inspecting any relevant document not less than seven days before the date fixed for the hearing ( Sec 60(3).</a:t>
            </a:r>
          </a:p>
          <a:p>
            <a:r>
              <a:rPr lang="en-US" b="1" u="sng" dirty="0">
                <a:latin typeface="Maiandra GD" panose="020E0502030308020204" pitchFamily="34" charset="0"/>
              </a:rPr>
              <a:t>NB</a:t>
            </a:r>
            <a:r>
              <a:rPr lang="en-US" dirty="0">
                <a:latin typeface="Maiandra GD" panose="020E0502030308020204" pitchFamily="34" charset="0"/>
              </a:rPr>
              <a:t>. </a:t>
            </a:r>
            <a:r>
              <a:rPr lang="en-US" b="1" dirty="0">
                <a:latin typeface="Maiandra GD" panose="020E0502030308020204" pitchFamily="34" charset="0"/>
              </a:rPr>
              <a:t>A complaint that does not disclose any </a:t>
            </a:r>
            <a:r>
              <a:rPr lang="en-US" b="1" i="1" dirty="0">
                <a:latin typeface="Maiandra GD" panose="020E0502030308020204" pitchFamily="34" charset="0"/>
              </a:rPr>
              <a:t>prima facie </a:t>
            </a:r>
            <a:r>
              <a:rPr lang="en-US" b="1" dirty="0">
                <a:latin typeface="Maiandra GD" panose="020E0502030308020204" pitchFamily="34" charset="0"/>
              </a:rPr>
              <a:t>case of professional misconduct may be dismissed at any stage of the proceedings without requiring the advocate to whom the complaint relates to answer any allegations made against him and without hearing the complaint.</a:t>
            </a:r>
          </a:p>
        </p:txBody>
      </p:sp>
    </p:spTree>
    <p:extLst>
      <p:ext uri="{BB962C8B-B14F-4D97-AF65-F5344CB8AC3E}">
        <p14:creationId xmlns:p14="http://schemas.microsoft.com/office/powerpoint/2010/main" val="4401777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134" y="457202"/>
            <a:ext cx="7704667" cy="914399"/>
          </a:xfrm>
        </p:spPr>
        <p:txBody>
          <a:bodyPr/>
          <a:lstStyle/>
          <a:p>
            <a:r>
              <a:rPr lang="en-US" sz="4800" dirty="0">
                <a:solidFill>
                  <a:srgbClr val="0000CC"/>
                </a:solidFill>
                <a:latin typeface="Maiandra GD" panose="020E0502030308020204" pitchFamily="34" charset="0"/>
              </a:rPr>
              <a:t>Cont…</a:t>
            </a:r>
          </a:p>
        </p:txBody>
      </p:sp>
      <p:sp>
        <p:nvSpPr>
          <p:cNvPr id="3" name="Content Placeholder 2"/>
          <p:cNvSpPr>
            <a:spLocks noGrp="1"/>
          </p:cNvSpPr>
          <p:nvPr>
            <p:ph idx="1"/>
          </p:nvPr>
        </p:nvSpPr>
        <p:spPr>
          <a:xfrm>
            <a:off x="2362201" y="1447800"/>
            <a:ext cx="7848600" cy="5410200"/>
          </a:xfrm>
        </p:spPr>
        <p:txBody>
          <a:bodyPr anchor="t"/>
          <a:lstStyle/>
          <a:p>
            <a:pPr algn="just"/>
            <a:r>
              <a:rPr lang="en-US" sz="3600" dirty="0">
                <a:latin typeface="Maiandra GD" panose="020E0502030308020204" pitchFamily="34" charset="0"/>
              </a:rPr>
              <a:t>If a complaint  has merit, then the matter is listed for plea taking .</a:t>
            </a:r>
          </a:p>
          <a:p>
            <a:pPr algn="just"/>
            <a:r>
              <a:rPr lang="en-US" sz="3600" dirty="0">
                <a:latin typeface="Maiandra GD" panose="020E0502030308020204" pitchFamily="34" charset="0"/>
              </a:rPr>
              <a:t>If the advocate pleads </a:t>
            </a:r>
            <a:r>
              <a:rPr lang="en-US" sz="3600" b="1" dirty="0">
                <a:latin typeface="Maiandra GD" panose="020E0502030308020204" pitchFamily="34" charset="0"/>
              </a:rPr>
              <a:t>NOT GUILTY</a:t>
            </a:r>
            <a:r>
              <a:rPr lang="en-US" sz="3600" dirty="0">
                <a:latin typeface="Maiandra GD" panose="020E0502030308020204" pitchFamily="34" charset="0"/>
              </a:rPr>
              <a:t>, the matter proceeds to hearing which by way of affidavit evidence( in most instances ) or orally. </a:t>
            </a:r>
          </a:p>
          <a:p>
            <a:pPr algn="just"/>
            <a:r>
              <a:rPr lang="en-US" sz="3600" dirty="0">
                <a:latin typeface="Maiandra GD" panose="020E0502030308020204" pitchFamily="34" charset="0"/>
              </a:rPr>
              <a:t>If a plea of guilty advocate is convicted accordingly.</a:t>
            </a:r>
          </a:p>
          <a:p>
            <a:pPr marL="0" indent="0" algn="just">
              <a:buNone/>
            </a:pPr>
            <a:endParaRPr lang="en-US" sz="3600" dirty="0"/>
          </a:p>
          <a:p>
            <a:pPr marL="0" indent="0" algn="just">
              <a:buNone/>
            </a:pPr>
            <a:endParaRPr lang="en-US" sz="3600" dirty="0"/>
          </a:p>
        </p:txBody>
      </p:sp>
    </p:spTree>
    <p:extLst>
      <p:ext uri="{BB962C8B-B14F-4D97-AF65-F5344CB8AC3E}">
        <p14:creationId xmlns:p14="http://schemas.microsoft.com/office/powerpoint/2010/main" val="31741004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134" y="457202"/>
            <a:ext cx="7704667" cy="1600199"/>
          </a:xfrm>
        </p:spPr>
        <p:txBody>
          <a:bodyPr/>
          <a:lstStyle/>
          <a:p>
            <a:r>
              <a:rPr lang="en-US" b="1" dirty="0">
                <a:solidFill>
                  <a:srgbClr val="0000CC"/>
                </a:solidFill>
                <a:latin typeface="Maiandra GD" panose="020E0502030308020204" pitchFamily="34" charset="0"/>
              </a:rPr>
              <a:t>Standard Of Proof </a:t>
            </a:r>
          </a:p>
        </p:txBody>
      </p:sp>
      <p:sp>
        <p:nvSpPr>
          <p:cNvPr id="3" name="Content Placeholder 2"/>
          <p:cNvSpPr>
            <a:spLocks noGrp="1"/>
          </p:cNvSpPr>
          <p:nvPr>
            <p:ph idx="1"/>
          </p:nvPr>
        </p:nvSpPr>
        <p:spPr>
          <a:xfrm>
            <a:off x="2506134" y="2209800"/>
            <a:ext cx="7704667" cy="3790016"/>
          </a:xfrm>
        </p:spPr>
        <p:txBody>
          <a:bodyPr/>
          <a:lstStyle/>
          <a:p>
            <a:pPr algn="just"/>
            <a:r>
              <a:rPr lang="en-US" dirty="0">
                <a:latin typeface="Maiandra GD" panose="020E0502030308020204" pitchFamily="34" charset="0"/>
              </a:rPr>
              <a:t>The standard of proof is neither the criminal proceedings’ standard of proof of beyond reasonable doubt nor the civil proceeding’s balance of probabilities.</a:t>
            </a:r>
          </a:p>
          <a:p>
            <a:pPr algn="just"/>
            <a:r>
              <a:rPr lang="en-US" dirty="0">
                <a:latin typeface="Maiandra GD" panose="020E0502030308020204" pitchFamily="34" charset="0"/>
              </a:rPr>
              <a:t>In DCC 148 OF 2021, the Committee defined the standard of proof in disciplinary matters as proof beyond a mere preponderance the of evidence.</a:t>
            </a:r>
          </a:p>
        </p:txBody>
      </p:sp>
    </p:spTree>
    <p:extLst>
      <p:ext uri="{BB962C8B-B14F-4D97-AF65-F5344CB8AC3E}">
        <p14:creationId xmlns:p14="http://schemas.microsoft.com/office/powerpoint/2010/main" val="41070151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2057400" y="152400"/>
            <a:ext cx="8305800" cy="533400"/>
          </a:xfrm>
        </p:spPr>
        <p:txBody>
          <a:bodyPr/>
          <a:lstStyle/>
          <a:p>
            <a:pPr eaLnBrk="1" fontAlgn="auto" hangingPunct="1">
              <a:lnSpc>
                <a:spcPct val="150000"/>
              </a:lnSpc>
              <a:defRPr/>
            </a:pPr>
            <a:r>
              <a:rPr lang="en-US" sz="3600" b="1" dirty="0">
                <a:solidFill>
                  <a:srgbClr val="0000CC"/>
                </a:solidFill>
                <a:latin typeface="Maiandra GD" panose="020E0502030308020204" pitchFamily="34" charset="0"/>
                <a:cs typeface="Times New Roman" pitchFamily="18" charset="0"/>
              </a:rPr>
              <a:t>Prosecution Stages</a:t>
            </a:r>
          </a:p>
        </p:txBody>
      </p:sp>
      <p:graphicFrame>
        <p:nvGraphicFramePr>
          <p:cNvPr id="6" name="Diagram 5"/>
          <p:cNvGraphicFramePr/>
          <p:nvPr/>
        </p:nvGraphicFramePr>
        <p:xfrm>
          <a:off x="1676400" y="1219200"/>
          <a:ext cx="8763000"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13301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2506664" y="457200"/>
            <a:ext cx="7704137" cy="838200"/>
          </a:xfrm>
        </p:spPr>
        <p:txBody>
          <a:bodyPr/>
          <a:lstStyle/>
          <a:p>
            <a:pPr eaLnBrk="1" hangingPunct="1"/>
            <a:r>
              <a:rPr lang="en-US" altLang="en-US" b="1" dirty="0">
                <a:ln>
                  <a:noFill/>
                </a:ln>
                <a:solidFill>
                  <a:srgbClr val="0000CC"/>
                </a:solidFill>
                <a:latin typeface="Maiandra GD" panose="020E0502030308020204" pitchFamily="34" charset="0"/>
                <a:cs typeface="Times New Roman" panose="02020603050405020304" pitchFamily="18" charset="0"/>
              </a:rPr>
              <a:t>Sanctions </a:t>
            </a:r>
          </a:p>
        </p:txBody>
      </p:sp>
      <p:sp>
        <p:nvSpPr>
          <p:cNvPr id="29699" name="Content Placeholder 2"/>
          <p:cNvSpPr>
            <a:spLocks noGrp="1"/>
          </p:cNvSpPr>
          <p:nvPr>
            <p:ph idx="1"/>
          </p:nvPr>
        </p:nvSpPr>
        <p:spPr>
          <a:xfrm>
            <a:off x="2438400" y="1371600"/>
            <a:ext cx="8077200" cy="5334000"/>
          </a:xfrm>
        </p:spPr>
        <p:txBody>
          <a:bodyPr rtlCol="0" anchor="t">
            <a:noAutofit/>
          </a:bodyPr>
          <a:lstStyle/>
          <a:p>
            <a:pPr marL="0" indent="0" algn="just" eaLnBrk="1" fontAlgn="auto" hangingPunct="1">
              <a:spcAft>
                <a:spcPts val="0"/>
              </a:spcAft>
              <a:buClr>
                <a:schemeClr val="accent1">
                  <a:lumMod val="75000"/>
                </a:schemeClr>
              </a:buClr>
              <a:buNone/>
              <a:defRPr/>
            </a:pPr>
            <a:r>
              <a:rPr lang="en-US" dirty="0"/>
              <a:t>Once an Advocate is found guilty of professional misconduct, the Committee under </a:t>
            </a:r>
            <a:r>
              <a:rPr lang="en-US" b="1" dirty="0"/>
              <a:t>section 60(4) of the Advocates</a:t>
            </a:r>
            <a:r>
              <a:rPr lang="en-US" dirty="0"/>
              <a:t> may :</a:t>
            </a:r>
            <a:endParaRPr lang="en-US" altLang="en-US" dirty="0">
              <a:latin typeface="Maiandra GD" panose="020E0502030308020204" pitchFamily="34" charset="0"/>
              <a:cs typeface="Times New Roman" panose="02020603050405020304" pitchFamily="18" charset="0"/>
            </a:endParaRPr>
          </a:p>
          <a:p>
            <a:pPr marL="457200" indent="-457200" algn="just" eaLnBrk="1" fontAlgn="auto" hangingPunct="1">
              <a:spcAft>
                <a:spcPts val="0"/>
              </a:spcAft>
              <a:buClr>
                <a:schemeClr val="accent1">
                  <a:lumMod val="75000"/>
                </a:schemeClr>
              </a:buClr>
              <a:buFont typeface="Wingdings" panose="05000000000000000000" pitchFamily="2" charset="2"/>
              <a:buAutoNum type="alphaLcParenBoth"/>
              <a:defRPr/>
            </a:pPr>
            <a:r>
              <a:rPr lang="en-US" altLang="en-US" dirty="0">
                <a:latin typeface="Maiandra GD" panose="020E0502030308020204" pitchFamily="34" charset="0"/>
                <a:cs typeface="Times New Roman" panose="02020603050405020304" pitchFamily="18" charset="0"/>
              </a:rPr>
              <a:t>Admonish; or</a:t>
            </a:r>
          </a:p>
          <a:p>
            <a:pPr marL="457200" indent="-457200" algn="just" eaLnBrk="1" fontAlgn="auto" hangingPunct="1">
              <a:spcAft>
                <a:spcPts val="0"/>
              </a:spcAft>
              <a:buClr>
                <a:schemeClr val="accent1">
                  <a:lumMod val="75000"/>
                </a:schemeClr>
              </a:buClr>
              <a:buFont typeface="Wingdings" panose="05000000000000000000" pitchFamily="2" charset="2"/>
              <a:buAutoNum type="alphaLcParenBoth"/>
              <a:defRPr/>
            </a:pPr>
            <a:r>
              <a:rPr lang="en-US" altLang="en-US" dirty="0">
                <a:latin typeface="Maiandra GD" panose="020E0502030308020204" pitchFamily="34" charset="0"/>
                <a:cs typeface="Times New Roman" panose="02020603050405020304" pitchFamily="18" charset="0"/>
              </a:rPr>
              <a:t>Suspend  from practice for a specified period not exceeding five years; or</a:t>
            </a:r>
          </a:p>
          <a:p>
            <a:pPr marL="457200" indent="-457200" algn="just" eaLnBrk="1" fontAlgn="auto" hangingPunct="1">
              <a:spcAft>
                <a:spcPts val="0"/>
              </a:spcAft>
              <a:buClr>
                <a:schemeClr val="accent1">
                  <a:lumMod val="75000"/>
                </a:schemeClr>
              </a:buClr>
              <a:buFont typeface="Wingdings" panose="05000000000000000000" pitchFamily="2" charset="2"/>
              <a:buAutoNum type="alphaLcParenBoth"/>
              <a:defRPr/>
            </a:pPr>
            <a:r>
              <a:rPr lang="en-US" altLang="en-US" dirty="0">
                <a:latin typeface="Maiandra GD" panose="020E0502030308020204" pitchFamily="34" charset="0"/>
                <a:cs typeface="Times New Roman" panose="02020603050405020304" pitchFamily="18" charset="0"/>
              </a:rPr>
              <a:t> Strike off an advocate’s name from the roll; or</a:t>
            </a:r>
          </a:p>
          <a:p>
            <a:pPr marL="457200" indent="-457200" algn="just" eaLnBrk="1" fontAlgn="auto" hangingPunct="1">
              <a:spcAft>
                <a:spcPts val="0"/>
              </a:spcAft>
              <a:buClr>
                <a:schemeClr val="accent1">
                  <a:lumMod val="75000"/>
                </a:schemeClr>
              </a:buClr>
              <a:buFont typeface="Wingdings" panose="05000000000000000000" pitchFamily="2" charset="2"/>
              <a:buAutoNum type="alphaLcParenBoth"/>
              <a:defRPr/>
            </a:pPr>
            <a:r>
              <a:rPr lang="en-US" altLang="en-US" dirty="0">
                <a:latin typeface="Maiandra GD" panose="020E0502030308020204" pitchFamily="34" charset="0"/>
                <a:cs typeface="Times New Roman" panose="02020603050405020304" pitchFamily="18" charset="0"/>
              </a:rPr>
              <a:t>Fine an advocate an amount not exceeding one million shillings; or</a:t>
            </a:r>
          </a:p>
          <a:p>
            <a:pPr marL="457200" indent="-457200" algn="just" eaLnBrk="1" fontAlgn="auto" hangingPunct="1">
              <a:spcAft>
                <a:spcPts val="0"/>
              </a:spcAft>
              <a:buClr>
                <a:schemeClr val="accent1">
                  <a:lumMod val="75000"/>
                </a:schemeClr>
              </a:buClr>
              <a:buFont typeface="Wingdings" panose="05000000000000000000" pitchFamily="2" charset="2"/>
              <a:buAutoNum type="alphaLcParenBoth"/>
              <a:defRPr/>
            </a:pPr>
            <a:r>
              <a:rPr lang="en-US" altLang="en-US" dirty="0">
                <a:latin typeface="Maiandra GD" panose="020E0502030308020204" pitchFamily="34" charset="0"/>
                <a:cs typeface="Times New Roman" panose="02020603050405020304" pitchFamily="18" charset="0"/>
              </a:rPr>
              <a:t>Order the advocate to pay to the aggrieved person compensation or reimbursement not exceeding five million shillings; or </a:t>
            </a:r>
          </a:p>
          <a:p>
            <a:pPr marL="457200" indent="-457200" algn="just" eaLnBrk="1" fontAlgn="auto" hangingPunct="1">
              <a:spcAft>
                <a:spcPts val="0"/>
              </a:spcAft>
              <a:buClr>
                <a:schemeClr val="accent1">
                  <a:lumMod val="75000"/>
                </a:schemeClr>
              </a:buClr>
              <a:buFont typeface="Wingdings" panose="05000000000000000000" pitchFamily="2" charset="2"/>
              <a:buAutoNum type="alphaLcParenBoth"/>
              <a:defRPr/>
            </a:pPr>
            <a:r>
              <a:rPr lang="en-US" altLang="en-US" dirty="0">
                <a:latin typeface="Maiandra GD" panose="020E0502030308020204" pitchFamily="34" charset="0"/>
                <a:cs typeface="Times New Roman" panose="02020603050405020304" pitchFamily="18" charset="0"/>
              </a:rPr>
              <a:t>Such combination of the above orders</a:t>
            </a:r>
            <a:endParaRPr lang="en-US" altLang="en-US" dirty="0">
              <a:latin typeface="Maiandra GD" panose="020E0502030308020204" pitchFamily="34" charset="0"/>
            </a:endParaRPr>
          </a:p>
        </p:txBody>
      </p:sp>
    </p:spTree>
    <p:extLst>
      <p:ext uri="{BB962C8B-B14F-4D97-AF65-F5344CB8AC3E}">
        <p14:creationId xmlns:p14="http://schemas.microsoft.com/office/powerpoint/2010/main" val="4167056989"/>
      </p:ext>
    </p:extLst>
  </p:cSld>
  <p:clrMapOvr>
    <a:masterClrMapping/>
  </p:clrMapOvr>
  <mc:AlternateContent xmlns:mc="http://schemas.openxmlformats.org/markup-compatibility/2006" xmlns:p14="http://schemas.microsoft.com/office/powerpoint/2010/main">
    <mc:Choice Requires="p14">
      <p:transition p14:dur="0" advTm="4000"/>
    </mc:Choice>
    <mc:Fallback xmlns="">
      <p:transition advTm="4000"/>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134" y="457202"/>
            <a:ext cx="7704667" cy="1142999"/>
          </a:xfrm>
        </p:spPr>
        <p:txBody>
          <a:bodyPr/>
          <a:lstStyle/>
          <a:p>
            <a:r>
              <a:rPr lang="en-US" b="1" dirty="0">
                <a:solidFill>
                  <a:srgbClr val="0000CC"/>
                </a:solidFill>
                <a:latin typeface="Maiandra GD" panose="020E0502030308020204" pitchFamily="34" charset="0"/>
              </a:rPr>
              <a:t>Execution for Recovery Of Money</a:t>
            </a:r>
          </a:p>
        </p:txBody>
      </p:sp>
      <p:sp>
        <p:nvSpPr>
          <p:cNvPr id="3" name="Content Placeholder 2"/>
          <p:cNvSpPr>
            <a:spLocks noGrp="1"/>
          </p:cNvSpPr>
          <p:nvPr>
            <p:ph idx="1"/>
          </p:nvPr>
        </p:nvSpPr>
        <p:spPr>
          <a:xfrm>
            <a:off x="2506134" y="1676400"/>
            <a:ext cx="7704667" cy="4495800"/>
          </a:xfrm>
        </p:spPr>
        <p:txBody>
          <a:bodyPr anchor="t"/>
          <a:lstStyle/>
          <a:p>
            <a:pPr marL="0" indent="0" algn="just">
              <a:buNone/>
            </a:pPr>
            <a:r>
              <a:rPr lang="en-US" b="1" dirty="0">
                <a:latin typeface="Maiandra GD" panose="020E0502030308020204" pitchFamily="34" charset="0"/>
              </a:rPr>
              <a:t>If an Advocate is condemned to pay a fine and or to restitute moneys owed to a Client,  what recourse does the Client have</a:t>
            </a:r>
            <a:r>
              <a:rPr lang="en-US" dirty="0">
                <a:latin typeface="Maiandra GD" panose="020E0502030308020204" pitchFamily="34" charset="0"/>
              </a:rPr>
              <a:t>? </a:t>
            </a:r>
          </a:p>
          <a:p>
            <a:pPr algn="just"/>
            <a:r>
              <a:rPr lang="en-US" dirty="0">
                <a:latin typeface="Maiandra GD" panose="020E0502030308020204" pitchFamily="34" charset="0"/>
              </a:rPr>
              <a:t>Sec 60 (12) -The Committee may issue a warrant for the levy of the amount of any sum ordered to be paid  on the immovable and movable property of the advocate by distress and sale under warrant, and such warrant shall be enforced as if it were a warrant issued by the Court.</a:t>
            </a:r>
          </a:p>
          <a:p>
            <a:endParaRPr lang="en-US" dirty="0"/>
          </a:p>
        </p:txBody>
      </p:sp>
    </p:spTree>
    <p:extLst>
      <p:ext uri="{BB962C8B-B14F-4D97-AF65-F5344CB8AC3E}">
        <p14:creationId xmlns:p14="http://schemas.microsoft.com/office/powerpoint/2010/main" val="20932661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1" y="304800"/>
            <a:ext cx="7704667" cy="1524000"/>
          </a:xfrm>
        </p:spPr>
        <p:txBody>
          <a:bodyPr/>
          <a:lstStyle/>
          <a:p>
            <a:r>
              <a:rPr lang="en-US" dirty="0">
                <a:latin typeface="Maiandra GD" panose="020E0502030308020204" pitchFamily="34" charset="0"/>
              </a:rPr>
              <a:t/>
            </a:r>
            <a:br>
              <a:rPr lang="en-US" dirty="0">
                <a:latin typeface="Maiandra GD" panose="020E0502030308020204" pitchFamily="34" charset="0"/>
              </a:rPr>
            </a:br>
            <a:r>
              <a:rPr lang="en-US" dirty="0">
                <a:solidFill>
                  <a:srgbClr val="0000CC"/>
                </a:solidFill>
                <a:latin typeface="Maiandra GD" panose="020E0502030308020204" pitchFamily="34" charset="0"/>
              </a:rPr>
              <a:t/>
            </a:r>
            <a:br>
              <a:rPr lang="en-US" dirty="0">
                <a:solidFill>
                  <a:srgbClr val="0000CC"/>
                </a:solidFill>
                <a:latin typeface="Maiandra GD" panose="020E0502030308020204" pitchFamily="34" charset="0"/>
              </a:rPr>
            </a:br>
            <a:r>
              <a:rPr lang="en-US" b="1" dirty="0">
                <a:solidFill>
                  <a:srgbClr val="0000CC"/>
                </a:solidFill>
                <a:latin typeface="Maiandra GD" panose="020E0502030308020204" pitchFamily="34" charset="0"/>
              </a:rPr>
              <a:t>How has Execution been done over the years? </a:t>
            </a:r>
            <a:r>
              <a:rPr lang="en-US" b="1" dirty="0">
                <a:latin typeface="Maiandra GD" panose="020E0502030308020204" pitchFamily="34" charset="0"/>
              </a:rPr>
              <a:t/>
            </a:r>
            <a:br>
              <a:rPr lang="en-US" b="1" dirty="0">
                <a:latin typeface="Maiandra GD" panose="020E0502030308020204" pitchFamily="34" charset="0"/>
              </a:rPr>
            </a:br>
            <a:r>
              <a:rPr lang="en-US" dirty="0">
                <a:latin typeface="Maiandra GD" panose="020E0502030308020204" pitchFamily="34" charset="0"/>
              </a:rPr>
              <a:t/>
            </a:r>
            <a:br>
              <a:rPr lang="en-US" dirty="0">
                <a:latin typeface="Maiandra GD" panose="020E0502030308020204" pitchFamily="34" charset="0"/>
              </a:rPr>
            </a:br>
            <a:endParaRPr lang="en-US" dirty="0">
              <a:latin typeface="Maiandra GD" panose="020E0502030308020204" pitchFamily="34" charset="0"/>
            </a:endParaRPr>
          </a:p>
        </p:txBody>
      </p:sp>
      <p:sp>
        <p:nvSpPr>
          <p:cNvPr id="3" name="Content Placeholder 2"/>
          <p:cNvSpPr>
            <a:spLocks noGrp="1"/>
          </p:cNvSpPr>
          <p:nvPr>
            <p:ph idx="1"/>
          </p:nvPr>
        </p:nvSpPr>
        <p:spPr>
          <a:xfrm>
            <a:off x="2506134" y="2133600"/>
            <a:ext cx="7704667" cy="3866216"/>
          </a:xfrm>
        </p:spPr>
        <p:txBody>
          <a:bodyPr anchor="t"/>
          <a:lstStyle/>
          <a:p>
            <a:pPr algn="just"/>
            <a:r>
              <a:rPr lang="en-US" dirty="0">
                <a:latin typeface="Maiandra GD" panose="020E0502030308020204" pitchFamily="34" charset="0"/>
              </a:rPr>
              <a:t>The LSK, on behalf of the Complainant would instruct an auctioneer to proceed with the distress under the provisions of the Auctioneers Act. </a:t>
            </a:r>
          </a:p>
          <a:p>
            <a:pPr algn="just"/>
            <a:r>
              <a:rPr lang="en-US" dirty="0">
                <a:latin typeface="Maiandra GD" panose="020E0502030308020204" pitchFamily="34" charset="0"/>
              </a:rPr>
              <a:t>This would be by extracting the order duly sealed by the Committee and thereafter instructing an auctioneer by way of the standard letter of instruction under the Auctioneers Act.</a:t>
            </a:r>
          </a:p>
          <a:p>
            <a:pPr algn="just"/>
            <a:endParaRPr lang="en-US" dirty="0"/>
          </a:p>
          <a:p>
            <a:endParaRPr lang="en-US" dirty="0"/>
          </a:p>
        </p:txBody>
      </p:sp>
    </p:spTree>
    <p:extLst>
      <p:ext uri="{BB962C8B-B14F-4D97-AF65-F5344CB8AC3E}">
        <p14:creationId xmlns:p14="http://schemas.microsoft.com/office/powerpoint/2010/main" val="6699632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304800"/>
            <a:ext cx="7627620" cy="1066800"/>
          </a:xfrm>
        </p:spPr>
        <p:txBody>
          <a:bodyPr/>
          <a:lstStyle/>
          <a:p>
            <a:r>
              <a:rPr lang="en-US" sz="2800" b="1" dirty="0">
                <a:solidFill>
                  <a:srgbClr val="0000CC"/>
                </a:solidFill>
                <a:latin typeface="Maiandra GD" panose="020E0502030308020204" pitchFamily="34" charset="0"/>
                <a:cs typeface="Maiandra GD" panose="020E0502030308020204" pitchFamily="34" charset="0"/>
              </a:rPr>
              <a:t>The Legal Profession’s Disciplinary History</a:t>
            </a:r>
          </a:p>
        </p:txBody>
      </p:sp>
      <p:sp>
        <p:nvSpPr>
          <p:cNvPr id="7" name="Text Box 6"/>
          <p:cNvSpPr txBox="1"/>
          <p:nvPr/>
        </p:nvSpPr>
        <p:spPr>
          <a:xfrm>
            <a:off x="2438400" y="1524000"/>
            <a:ext cx="8153400" cy="4339650"/>
          </a:xfrm>
          <a:prstGeom prst="rect">
            <a:avLst/>
          </a:prstGeom>
          <a:noFill/>
        </p:spPr>
        <p:txBody>
          <a:bodyPr wrap="square" rtlCol="0">
            <a:spAutoFit/>
          </a:bodyPr>
          <a:lstStyle/>
          <a:p>
            <a:pPr marL="285750" indent="-285750" algn="just" eaLnBrk="0" fontAlgn="base" hangingPunct="0">
              <a:lnSpc>
                <a:spcPct val="115000"/>
              </a:lnSpc>
              <a:buFont typeface="Arial" panose="020B0604020202020204" pitchFamily="34" charset="0"/>
              <a:buChar char="•"/>
            </a:pPr>
            <a:r>
              <a:rPr lang="en-US" sz="2400" dirty="0">
                <a:solidFill>
                  <a:prstClr val="black"/>
                </a:solidFill>
                <a:latin typeface="Maiandra GD" panose="020E0502030308020204" pitchFamily="34" charset="0"/>
                <a:cs typeface="Maiandra GD" panose="020E0502030308020204" pitchFamily="34" charset="0"/>
              </a:rPr>
              <a:t>The legal profession is subject to regulation and disciplinary process</a:t>
            </a:r>
          </a:p>
          <a:p>
            <a:pPr algn="just" eaLnBrk="0" fontAlgn="base" hangingPunct="0">
              <a:lnSpc>
                <a:spcPct val="115000"/>
              </a:lnSpc>
            </a:pPr>
            <a:r>
              <a:rPr lang="en-US" sz="2400" dirty="0">
                <a:solidFill>
                  <a:prstClr val="black"/>
                </a:solidFill>
                <a:latin typeface="Maiandra GD" panose="020E0502030308020204" pitchFamily="34" charset="0"/>
                <a:cs typeface="Maiandra GD" panose="020E0502030308020204" pitchFamily="34" charset="0"/>
              </a:rPr>
              <a:t>    </a:t>
            </a:r>
            <a:r>
              <a:rPr lang="en-US" sz="2400" b="1" dirty="0">
                <a:solidFill>
                  <a:srgbClr val="0000CC"/>
                </a:solidFill>
                <a:latin typeface="Maiandra GD" panose="020E0502030308020204" pitchFamily="34" charset="0"/>
                <a:cs typeface="Maiandra GD" panose="020E0502030308020204" pitchFamily="34" charset="0"/>
              </a:rPr>
              <a:t>1901 and 1949</a:t>
            </a:r>
            <a:endParaRPr lang="en-US" sz="2400" b="1" dirty="0">
              <a:solidFill>
                <a:prstClr val="black"/>
              </a:solidFill>
              <a:latin typeface="Maiandra GD" panose="020E0502030308020204" pitchFamily="34" charset="0"/>
              <a:cs typeface="Maiandra GD" panose="020E0502030308020204" pitchFamily="34" charset="0"/>
            </a:endParaRPr>
          </a:p>
          <a:p>
            <a:pPr marL="285750" indent="-285750" algn="just" eaLnBrk="0" fontAlgn="base" hangingPunct="0">
              <a:lnSpc>
                <a:spcPct val="115000"/>
              </a:lnSpc>
              <a:buFont typeface="Arial" panose="020B0604020202020204" pitchFamily="34" charset="0"/>
              <a:buChar char="•"/>
            </a:pPr>
            <a:r>
              <a:rPr lang="en-US" sz="2400" dirty="0">
                <a:solidFill>
                  <a:prstClr val="black"/>
                </a:solidFill>
                <a:latin typeface="Maiandra GD" panose="020E0502030308020204" pitchFamily="34" charset="0"/>
                <a:cs typeface="Maiandra GD" panose="020E0502030308020204" pitchFamily="34" charset="0"/>
              </a:rPr>
              <a:t>the legal profession was subject to public control through the Judiciary under the Chief Justice. </a:t>
            </a:r>
          </a:p>
          <a:p>
            <a:pPr marL="285750" indent="-285750" algn="just" eaLnBrk="0" fontAlgn="base" hangingPunct="0">
              <a:lnSpc>
                <a:spcPct val="115000"/>
              </a:lnSpc>
              <a:buFont typeface="Arial" panose="020B0604020202020204" pitchFamily="34" charset="0"/>
              <a:buChar char="•"/>
            </a:pPr>
            <a:r>
              <a:rPr lang="en-US" sz="2400" dirty="0">
                <a:solidFill>
                  <a:prstClr val="black"/>
                </a:solidFill>
                <a:latin typeface="Maiandra GD" panose="020E0502030308020204" pitchFamily="34" charset="0"/>
                <a:cs typeface="Maiandra GD" panose="020E0502030308020204" pitchFamily="34" charset="0"/>
              </a:rPr>
              <a:t>Any disciplinary action against Solicitors, Barristers, and Indian Advocates was made to the High Court Judge for determination.</a:t>
            </a:r>
          </a:p>
          <a:p>
            <a:pPr marL="285750" indent="-285750" algn="just" eaLnBrk="0" fontAlgn="base" hangingPunct="0">
              <a:lnSpc>
                <a:spcPct val="115000"/>
              </a:lnSpc>
              <a:buFont typeface="Arial" panose="020B0604020202020204" pitchFamily="34" charset="0"/>
              <a:buChar char="•"/>
            </a:pPr>
            <a:r>
              <a:rPr lang="en-US" sz="2400" dirty="0">
                <a:solidFill>
                  <a:prstClr val="black"/>
                </a:solidFill>
                <a:latin typeface="Maiandra GD" panose="020E0502030308020204" pitchFamily="34" charset="0"/>
                <a:cs typeface="Maiandra GD" panose="020E0502030308020204" pitchFamily="34" charset="0"/>
              </a:rPr>
              <a:t>Any appeal at that time on the disciplinary ruling was made to the High Court at Zanzibar.</a:t>
            </a:r>
            <a:r>
              <a:rPr lang="en-US" sz="2400" dirty="0">
                <a:solidFill>
                  <a:srgbClr val="FF0000"/>
                </a:solidFill>
                <a:latin typeface="Maiandra GD" panose="020E0502030308020204" pitchFamily="34" charset="0"/>
                <a:cs typeface="Maiandra GD" panose="020E0502030308020204" pitchFamily="34" charset="0"/>
              </a:rPr>
              <a:t> </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134" y="457202"/>
            <a:ext cx="7704667" cy="1447799"/>
          </a:xfrm>
        </p:spPr>
        <p:txBody>
          <a:bodyPr/>
          <a:lstStyle/>
          <a:p>
            <a:r>
              <a:rPr lang="en-US" b="1" dirty="0">
                <a:solidFill>
                  <a:srgbClr val="0000CC"/>
                </a:solidFill>
                <a:latin typeface="Maiandra GD" panose="020E0502030308020204" pitchFamily="34" charset="0"/>
              </a:rPr>
              <a:t>Challenges Faced in Execution</a:t>
            </a:r>
          </a:p>
        </p:txBody>
      </p:sp>
      <p:sp>
        <p:nvSpPr>
          <p:cNvPr id="3" name="Content Placeholder 2"/>
          <p:cNvSpPr>
            <a:spLocks noGrp="1"/>
          </p:cNvSpPr>
          <p:nvPr>
            <p:ph idx="1"/>
          </p:nvPr>
        </p:nvSpPr>
        <p:spPr>
          <a:xfrm>
            <a:off x="2506134" y="1905000"/>
            <a:ext cx="7704667" cy="4094816"/>
          </a:xfrm>
        </p:spPr>
        <p:txBody>
          <a:bodyPr anchor="t"/>
          <a:lstStyle/>
          <a:p>
            <a:pPr marL="0" indent="0" algn="just">
              <a:buNone/>
            </a:pPr>
            <a:r>
              <a:rPr lang="en-US" dirty="0">
                <a:latin typeface="Maiandra GD" panose="020E0502030308020204" pitchFamily="34" charset="0"/>
              </a:rPr>
              <a:t>The ACC hypothesizes that the reasons for the challenges may be</a:t>
            </a:r>
          </a:p>
          <a:p>
            <a:pPr algn="just"/>
            <a:r>
              <a:rPr lang="en-US" dirty="0">
                <a:latin typeface="Maiandra GD" panose="020E0502030308020204" pitchFamily="34" charset="0"/>
              </a:rPr>
              <a:t>Reluctance by auctioneers to take up instructions.</a:t>
            </a:r>
          </a:p>
          <a:p>
            <a:pPr algn="just"/>
            <a:r>
              <a:rPr lang="en-US" dirty="0">
                <a:latin typeface="Maiandra GD" panose="020E0502030308020204" pitchFamily="34" charset="0"/>
              </a:rPr>
              <a:t>Auctioneers depend on advocates for their work, and would therefore not want to bite the hand that feeds them.</a:t>
            </a:r>
          </a:p>
          <a:p>
            <a:pPr algn="just"/>
            <a:r>
              <a:rPr lang="en-US" dirty="0">
                <a:latin typeface="Maiandra GD" panose="020E0502030308020204" pitchFamily="34" charset="0"/>
              </a:rPr>
              <a:t>Auctioneers also do not want to be known as “that auctioneer that attaches advocates properties” as they will lose clients.</a:t>
            </a:r>
          </a:p>
          <a:p>
            <a:endParaRPr lang="en-US" dirty="0"/>
          </a:p>
        </p:txBody>
      </p:sp>
    </p:spTree>
    <p:extLst>
      <p:ext uri="{BB962C8B-B14F-4D97-AF65-F5344CB8AC3E}">
        <p14:creationId xmlns:p14="http://schemas.microsoft.com/office/powerpoint/2010/main" val="34148585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134" y="609600"/>
            <a:ext cx="7704667" cy="1219200"/>
          </a:xfrm>
        </p:spPr>
        <p:txBody>
          <a:bodyPr/>
          <a:lstStyle/>
          <a:p>
            <a:r>
              <a:rPr lang="en-US" b="1" dirty="0">
                <a:solidFill>
                  <a:srgbClr val="0000CC"/>
                </a:solidFill>
                <a:latin typeface="Maiandra GD" panose="020E0502030308020204" pitchFamily="34" charset="0"/>
              </a:rPr>
              <a:t>Costs</a:t>
            </a:r>
          </a:p>
        </p:txBody>
      </p:sp>
      <p:sp>
        <p:nvSpPr>
          <p:cNvPr id="3" name="Content Placeholder 2"/>
          <p:cNvSpPr>
            <a:spLocks noGrp="1"/>
          </p:cNvSpPr>
          <p:nvPr>
            <p:ph idx="1"/>
          </p:nvPr>
        </p:nvSpPr>
        <p:spPr>
          <a:xfrm>
            <a:off x="2506134" y="2057400"/>
            <a:ext cx="7704667" cy="3942416"/>
          </a:xfrm>
        </p:spPr>
        <p:txBody>
          <a:bodyPr anchor="t"/>
          <a:lstStyle/>
          <a:p>
            <a:pPr algn="just"/>
            <a:r>
              <a:rPr lang="en-US" dirty="0">
                <a:latin typeface="Maiandra GD" panose="020E0502030308020204" pitchFamily="34" charset="0"/>
              </a:rPr>
              <a:t>When a matter is determined, the committee makes orders which amongst others may include payment of costs.</a:t>
            </a:r>
          </a:p>
          <a:p>
            <a:pPr algn="just"/>
            <a:endParaRPr lang="en-US" dirty="0">
              <a:latin typeface="Maiandra GD" panose="020E0502030308020204" pitchFamily="34" charset="0"/>
            </a:endParaRPr>
          </a:p>
          <a:p>
            <a:pPr algn="just"/>
            <a:r>
              <a:rPr lang="en-US" dirty="0">
                <a:latin typeface="Maiandra GD" panose="020E0502030308020204" pitchFamily="34" charset="0"/>
              </a:rPr>
              <a:t>The amount to be paid is discretionary.</a:t>
            </a:r>
          </a:p>
          <a:p>
            <a:pPr algn="just">
              <a:buNone/>
            </a:pPr>
            <a:endParaRPr lang="en-US" dirty="0">
              <a:latin typeface="Maiandra GD" panose="020E0502030308020204" pitchFamily="34" charset="0"/>
            </a:endParaRPr>
          </a:p>
          <a:p>
            <a:pPr algn="just"/>
            <a:r>
              <a:rPr lang="en-US" dirty="0">
                <a:latin typeface="Maiandra GD" panose="020E0502030308020204" pitchFamily="34" charset="0"/>
              </a:rPr>
              <a:t>The Advocate may be ordered to pay costs to the Law Society and the Complainant</a:t>
            </a:r>
            <a:r>
              <a:rPr lang="en-US" dirty="0"/>
              <a:t>.</a:t>
            </a:r>
          </a:p>
          <a:p>
            <a:endParaRPr lang="en-US" dirty="0"/>
          </a:p>
        </p:txBody>
      </p:sp>
    </p:spTree>
    <p:extLst>
      <p:ext uri="{BB962C8B-B14F-4D97-AF65-F5344CB8AC3E}">
        <p14:creationId xmlns:p14="http://schemas.microsoft.com/office/powerpoint/2010/main" val="23283781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134" y="457202"/>
            <a:ext cx="7704667" cy="1219199"/>
          </a:xfrm>
        </p:spPr>
        <p:txBody>
          <a:bodyPr/>
          <a:lstStyle/>
          <a:p>
            <a:r>
              <a:rPr lang="en-US" b="1" dirty="0">
                <a:solidFill>
                  <a:srgbClr val="0000CC"/>
                </a:solidFill>
                <a:latin typeface="Maiandra GD" panose="020E0502030308020204" pitchFamily="34" charset="0"/>
              </a:rPr>
              <a:t>Appeal against DC Orders</a:t>
            </a:r>
            <a:endParaRPr lang="en-US" dirty="0">
              <a:solidFill>
                <a:srgbClr val="0000CC"/>
              </a:solidFill>
              <a:latin typeface="Maiandra GD" panose="020E0502030308020204" pitchFamily="34" charset="0"/>
            </a:endParaRPr>
          </a:p>
        </p:txBody>
      </p:sp>
      <p:sp>
        <p:nvSpPr>
          <p:cNvPr id="3" name="Content Placeholder 2"/>
          <p:cNvSpPr>
            <a:spLocks noGrp="1"/>
          </p:cNvSpPr>
          <p:nvPr>
            <p:ph idx="1"/>
          </p:nvPr>
        </p:nvSpPr>
        <p:spPr>
          <a:xfrm>
            <a:off x="2506134" y="1981200"/>
            <a:ext cx="7704667" cy="4018616"/>
          </a:xfrm>
        </p:spPr>
        <p:txBody>
          <a:bodyPr anchor="t"/>
          <a:lstStyle/>
          <a:p>
            <a:pPr algn="just"/>
            <a:r>
              <a:rPr lang="en-US" dirty="0">
                <a:latin typeface="Maiandra GD" panose="020E0502030308020204" pitchFamily="34" charset="0"/>
              </a:rPr>
              <a:t>Any advocate aggrieved by orders of the Committee made under section 60 may, within 14 days after the receipt by him of the notice, appeal against such order/s.( Section 62 (1).</a:t>
            </a:r>
          </a:p>
          <a:p>
            <a:pPr algn="just"/>
            <a:r>
              <a:rPr lang="en-US" dirty="0">
                <a:latin typeface="Maiandra GD" panose="020E0502030308020204" pitchFamily="34" charset="0"/>
              </a:rPr>
              <a:t>This is done by giving a  notice of appeal to the Registrar.</a:t>
            </a:r>
          </a:p>
          <a:p>
            <a:pPr algn="just"/>
            <a:r>
              <a:rPr lang="en-US" dirty="0">
                <a:latin typeface="Maiandra GD" panose="020E0502030308020204" pitchFamily="34" charset="0"/>
              </a:rPr>
              <a:t>The advocate thereafter shall file with the Registrar a memorandum setting out his grounds of appeal within thirty (30)days.</a:t>
            </a:r>
          </a:p>
          <a:p>
            <a:endParaRPr lang="en-US" dirty="0"/>
          </a:p>
        </p:txBody>
      </p:sp>
    </p:spTree>
    <p:extLst>
      <p:ext uri="{BB962C8B-B14F-4D97-AF65-F5344CB8AC3E}">
        <p14:creationId xmlns:p14="http://schemas.microsoft.com/office/powerpoint/2010/main" val="29039402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134" y="457202"/>
            <a:ext cx="7704667" cy="1295399"/>
          </a:xfrm>
        </p:spPr>
        <p:txBody>
          <a:bodyPr/>
          <a:lstStyle/>
          <a:p>
            <a:r>
              <a:rPr lang="en-US" b="1" dirty="0">
                <a:solidFill>
                  <a:srgbClr val="0000CC"/>
                </a:solidFill>
                <a:latin typeface="Maiandra GD" panose="020E0502030308020204" pitchFamily="34" charset="0"/>
              </a:rPr>
              <a:t>Appeal Outcome</a:t>
            </a:r>
          </a:p>
        </p:txBody>
      </p:sp>
      <p:sp>
        <p:nvSpPr>
          <p:cNvPr id="3" name="Content Placeholder 2"/>
          <p:cNvSpPr>
            <a:spLocks noGrp="1"/>
          </p:cNvSpPr>
          <p:nvPr>
            <p:ph idx="1"/>
          </p:nvPr>
        </p:nvSpPr>
        <p:spPr>
          <a:xfrm>
            <a:off x="2506134" y="1828800"/>
            <a:ext cx="7704667" cy="4171016"/>
          </a:xfrm>
        </p:spPr>
        <p:txBody>
          <a:bodyPr anchor="t"/>
          <a:lstStyle/>
          <a:p>
            <a:pPr marL="0" indent="0">
              <a:buNone/>
            </a:pPr>
            <a:r>
              <a:rPr lang="en-US" dirty="0">
                <a:latin typeface="Maiandra GD" panose="020E0502030308020204" pitchFamily="34" charset="0"/>
              </a:rPr>
              <a:t>Section 64- After hearing the appeal, the court may; </a:t>
            </a:r>
          </a:p>
          <a:p>
            <a:r>
              <a:rPr lang="en-US" dirty="0">
                <a:latin typeface="Maiandra GD" panose="020E0502030308020204" pitchFamily="34" charset="0"/>
              </a:rPr>
              <a:t>Refer the report back to the Committee with directions of its findings on any specified point; </a:t>
            </a:r>
          </a:p>
          <a:p>
            <a:pPr marL="457200" indent="-457200">
              <a:buFont typeface="+mj-lt"/>
              <a:buAutoNum type="alphaLcParenR"/>
            </a:pPr>
            <a:r>
              <a:rPr lang="en-US" dirty="0">
                <a:latin typeface="Maiandra GD" panose="020E0502030308020204" pitchFamily="34" charset="0"/>
              </a:rPr>
              <a:t>confirm the order by the DC</a:t>
            </a:r>
          </a:p>
          <a:p>
            <a:pPr marL="457200" indent="-457200">
              <a:buFont typeface="+mj-lt"/>
              <a:buAutoNum type="alphaLcParenR"/>
            </a:pPr>
            <a:r>
              <a:rPr lang="en-US" dirty="0">
                <a:latin typeface="Maiandra GD" panose="020E0502030308020204" pitchFamily="34" charset="0"/>
              </a:rPr>
              <a:t>set aside the order by DC</a:t>
            </a:r>
          </a:p>
          <a:p>
            <a:pPr marL="457200" indent="-457200">
              <a:buFont typeface="+mj-lt"/>
              <a:buAutoNum type="alphaLcParenR"/>
            </a:pPr>
            <a:r>
              <a:rPr lang="en-US" dirty="0">
                <a:latin typeface="Maiandra GD" panose="020E0502030308020204" pitchFamily="34" charset="0"/>
              </a:rPr>
              <a:t>vary the order made by the DC</a:t>
            </a:r>
          </a:p>
          <a:p>
            <a:pPr marL="457200" indent="-457200">
              <a:buFont typeface="+mj-lt"/>
              <a:buAutoNum type="alphaLcParenR"/>
            </a:pPr>
            <a:r>
              <a:rPr lang="en-US" dirty="0">
                <a:latin typeface="Maiandra GD" panose="020E0502030308020204" pitchFamily="34" charset="0"/>
              </a:rPr>
              <a:t>substitute the order by the DC</a:t>
            </a:r>
          </a:p>
          <a:p>
            <a:pPr marL="457200" indent="-457200">
              <a:buFont typeface="+mj-lt"/>
              <a:buAutoNum type="alphaLcParenR"/>
            </a:pPr>
            <a:r>
              <a:rPr lang="en-US" dirty="0">
                <a:latin typeface="Maiandra GD" panose="020E0502030308020204" pitchFamily="34" charset="0"/>
              </a:rPr>
              <a:t>Order payment to be made</a:t>
            </a:r>
          </a:p>
          <a:p>
            <a:endParaRPr lang="en-US" dirty="0"/>
          </a:p>
        </p:txBody>
      </p:sp>
    </p:spTree>
    <p:extLst>
      <p:ext uri="{BB962C8B-B14F-4D97-AF65-F5344CB8AC3E}">
        <p14:creationId xmlns:p14="http://schemas.microsoft.com/office/powerpoint/2010/main" val="18348271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134" y="457202"/>
            <a:ext cx="7704667" cy="1523999"/>
          </a:xfrm>
        </p:spPr>
        <p:txBody>
          <a:bodyPr/>
          <a:lstStyle/>
          <a:p>
            <a:r>
              <a:rPr lang="en-US" b="1" dirty="0">
                <a:latin typeface="Maiandra GD" panose="020E0502030308020204" pitchFamily="34" charset="0"/>
              </a:rPr>
              <a:t/>
            </a:r>
            <a:br>
              <a:rPr lang="en-US" b="1" dirty="0">
                <a:latin typeface="Maiandra GD" panose="020E0502030308020204" pitchFamily="34" charset="0"/>
              </a:rPr>
            </a:br>
            <a:r>
              <a:rPr lang="en-US" b="1" dirty="0">
                <a:solidFill>
                  <a:srgbClr val="0000CC"/>
                </a:solidFill>
                <a:latin typeface="Maiandra GD" panose="020E0502030308020204" pitchFamily="34" charset="0"/>
              </a:rPr>
              <a:t>Right of Appeal to Court of Appeal </a:t>
            </a:r>
            <a:r>
              <a:rPr lang="en-US" dirty="0"/>
              <a:t/>
            </a:r>
            <a:br>
              <a:rPr lang="en-US" dirty="0"/>
            </a:br>
            <a:endParaRPr lang="en-US" dirty="0"/>
          </a:p>
        </p:txBody>
      </p:sp>
      <p:sp>
        <p:nvSpPr>
          <p:cNvPr id="3" name="Content Placeholder 2"/>
          <p:cNvSpPr>
            <a:spLocks noGrp="1"/>
          </p:cNvSpPr>
          <p:nvPr>
            <p:ph idx="1"/>
          </p:nvPr>
        </p:nvSpPr>
        <p:spPr>
          <a:xfrm>
            <a:off x="2506134" y="1981200"/>
            <a:ext cx="7704667" cy="4800600"/>
          </a:xfrm>
        </p:spPr>
        <p:txBody>
          <a:bodyPr anchor="t"/>
          <a:lstStyle/>
          <a:p>
            <a:pPr algn="just"/>
            <a:r>
              <a:rPr lang="en-US" dirty="0">
                <a:latin typeface="Maiandra GD" panose="020E0502030308020204" pitchFamily="34" charset="0"/>
              </a:rPr>
              <a:t>Sec 67(1)- Any advocate aggrieved by a decision or order of the High Court may appeal therefrom to the Court of Appeal in the manner and within the time prescribed by the rules made from time to time by the Court relating to second appeals in civil matters. </a:t>
            </a:r>
          </a:p>
          <a:p>
            <a:pPr algn="just"/>
            <a:r>
              <a:rPr lang="en-US" dirty="0">
                <a:latin typeface="Maiandra GD" panose="020E0502030308020204" pitchFamily="34" charset="0"/>
              </a:rPr>
              <a:t> An appeal shall not suspend the effect or stay the execution of the decision or order appealed against notwithstanding that the order concerned is not a final order.</a:t>
            </a:r>
          </a:p>
          <a:p>
            <a:pPr algn="just"/>
            <a:endParaRPr lang="en-US" dirty="0">
              <a:latin typeface="Maiandra GD" panose="020E0502030308020204" pitchFamily="34" charset="0"/>
            </a:endParaRPr>
          </a:p>
        </p:txBody>
      </p:sp>
    </p:spTree>
    <p:extLst>
      <p:ext uri="{BB962C8B-B14F-4D97-AF65-F5344CB8AC3E}">
        <p14:creationId xmlns:p14="http://schemas.microsoft.com/office/powerpoint/2010/main" val="13946346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134" y="457202"/>
            <a:ext cx="7704667" cy="1447799"/>
          </a:xfrm>
        </p:spPr>
        <p:txBody>
          <a:bodyPr/>
          <a:lstStyle/>
          <a:p>
            <a:r>
              <a:rPr lang="en-US" b="1" dirty="0">
                <a:solidFill>
                  <a:srgbClr val="0000CC"/>
                </a:solidFill>
                <a:latin typeface="Maiandra GD" panose="020E0502030308020204" pitchFamily="34" charset="0"/>
              </a:rPr>
              <a:t>Review Against Order of the DC</a:t>
            </a:r>
            <a:endParaRPr lang="en-US" dirty="0">
              <a:solidFill>
                <a:srgbClr val="0000CC"/>
              </a:solidFill>
              <a:latin typeface="Maiandra GD" panose="020E0502030308020204" pitchFamily="34" charset="0"/>
            </a:endParaRPr>
          </a:p>
        </p:txBody>
      </p:sp>
      <p:sp>
        <p:nvSpPr>
          <p:cNvPr id="3" name="Content Placeholder 2"/>
          <p:cNvSpPr>
            <a:spLocks noGrp="1"/>
          </p:cNvSpPr>
          <p:nvPr>
            <p:ph idx="1"/>
          </p:nvPr>
        </p:nvSpPr>
        <p:spPr>
          <a:xfrm>
            <a:off x="2506134" y="1905000"/>
            <a:ext cx="7704667" cy="4094816"/>
          </a:xfrm>
        </p:spPr>
        <p:txBody>
          <a:bodyPr anchor="t"/>
          <a:lstStyle/>
          <a:p>
            <a:pPr algn="just"/>
            <a:r>
              <a:rPr lang="en-US" dirty="0">
                <a:latin typeface="Maiandra GD" panose="020E0502030308020204" pitchFamily="34" charset="0"/>
              </a:rPr>
              <a:t>Subsequent to proceedings under Section 60, some advocates usually file applications for review before the DC. </a:t>
            </a:r>
          </a:p>
          <a:p>
            <a:pPr algn="just"/>
            <a:r>
              <a:rPr lang="en-US" dirty="0">
                <a:latin typeface="Maiandra GD" panose="020E0502030308020204" pitchFamily="34" charset="0"/>
              </a:rPr>
              <a:t>Some of the grounds for review include:-</a:t>
            </a:r>
          </a:p>
          <a:p>
            <a:pPr lvl="1"/>
            <a:r>
              <a:rPr lang="en-US" dirty="0">
                <a:latin typeface="Maiandra GD" panose="020E0502030308020204" pitchFamily="34" charset="0"/>
              </a:rPr>
              <a:t>Lack of service of the hearing notice;</a:t>
            </a:r>
          </a:p>
          <a:p>
            <a:pPr lvl="1"/>
            <a:r>
              <a:rPr lang="en-US" dirty="0">
                <a:latin typeface="Maiandra GD" panose="020E0502030308020204" pitchFamily="34" charset="0"/>
              </a:rPr>
              <a:t>That the complaint had already been settled;</a:t>
            </a:r>
          </a:p>
          <a:p>
            <a:pPr lvl="1"/>
            <a:r>
              <a:rPr lang="en-US" dirty="0">
                <a:latin typeface="Maiandra GD" panose="020E0502030308020204" pitchFamily="34" charset="0"/>
              </a:rPr>
              <a:t>That the accused advocate is the wrong party to be sued as he was not the one dealing with the case or matter</a:t>
            </a:r>
          </a:p>
          <a:p>
            <a:endParaRPr lang="en-US" dirty="0"/>
          </a:p>
        </p:txBody>
      </p:sp>
    </p:spTree>
    <p:extLst>
      <p:ext uri="{BB962C8B-B14F-4D97-AF65-F5344CB8AC3E}">
        <p14:creationId xmlns:p14="http://schemas.microsoft.com/office/powerpoint/2010/main" val="17519701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1" y="0"/>
            <a:ext cx="8000999" cy="6858000"/>
          </a:xfrm>
          <a:prstGeom prst="rect">
            <a:avLst/>
          </a:prstGeom>
        </p:spPr>
      </p:pic>
    </p:spTree>
    <p:extLst>
      <p:ext uri="{BB962C8B-B14F-4D97-AF65-F5344CB8AC3E}">
        <p14:creationId xmlns:p14="http://schemas.microsoft.com/office/powerpoint/2010/main" val="3819032551"/>
      </p:ext>
    </p:extLst>
  </p:cSld>
  <p:clrMapOvr>
    <a:masterClrMapping/>
  </p:clrMapOvr>
  <mc:AlternateContent xmlns:mc="http://schemas.openxmlformats.org/markup-compatibility/2006" xmlns:p14="http://schemas.microsoft.com/office/powerpoint/2010/main">
    <mc:Choice Requires="p14">
      <p:transition p14:dur="0" advTm="4000"/>
    </mc:Choice>
    <mc:Fallback xmlns="">
      <p:transition advTm="4000"/>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4" descr="ᐈ Q and a stock images, Royalty Free q a photos | download on Depositphot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762001"/>
            <a:ext cx="7239000" cy="57253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67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6"/>
          <p:cNvSpPr txBox="1"/>
          <p:nvPr/>
        </p:nvSpPr>
        <p:spPr>
          <a:xfrm>
            <a:off x="2514600" y="457201"/>
            <a:ext cx="8001001" cy="6005042"/>
          </a:xfrm>
          <a:prstGeom prst="rect">
            <a:avLst/>
          </a:prstGeom>
          <a:noFill/>
        </p:spPr>
        <p:txBody>
          <a:bodyPr wrap="square" rtlCol="0">
            <a:spAutoFit/>
          </a:bodyPr>
          <a:lstStyle/>
          <a:p>
            <a:pPr algn="just" eaLnBrk="0" fontAlgn="base" hangingPunct="0">
              <a:lnSpc>
                <a:spcPct val="115000"/>
              </a:lnSpc>
            </a:pPr>
            <a:r>
              <a:rPr lang="en-US" sz="2400" dirty="0">
                <a:solidFill>
                  <a:srgbClr val="0000CC"/>
                </a:solidFill>
                <a:latin typeface="Maiandra GD" panose="020E0502030308020204" pitchFamily="34" charset="0"/>
                <a:cs typeface="Maiandra GD" panose="020E0502030308020204" pitchFamily="34" charset="0"/>
              </a:rPr>
              <a:t> </a:t>
            </a:r>
            <a:r>
              <a:rPr lang="en-US" sz="2400" b="1" dirty="0">
                <a:solidFill>
                  <a:srgbClr val="0000CC"/>
                </a:solidFill>
                <a:latin typeface="Maiandra GD" panose="020E0502030308020204" pitchFamily="34" charset="0"/>
                <a:cs typeface="Maiandra GD" panose="020E0502030308020204" pitchFamily="34" charset="0"/>
              </a:rPr>
              <a:t>After 1949 </a:t>
            </a:r>
          </a:p>
          <a:p>
            <a:pPr marL="342900" indent="-342900" algn="just" eaLnBrk="0" fontAlgn="base" hangingPunct="0">
              <a:lnSpc>
                <a:spcPct val="115000"/>
              </a:lnSpc>
              <a:buFont typeface="Arial" panose="020B0604020202020204" pitchFamily="34" charset="0"/>
              <a:buChar char="•"/>
            </a:pPr>
            <a:r>
              <a:rPr lang="en-US" sz="2400" dirty="0">
                <a:solidFill>
                  <a:prstClr val="black"/>
                </a:solidFill>
                <a:latin typeface="Maiandra GD" panose="020E0502030308020204" pitchFamily="34" charset="0"/>
                <a:cs typeface="Maiandra GD" panose="020E0502030308020204" pitchFamily="34" charset="0"/>
                <a:sym typeface="+mn-ea"/>
              </a:rPr>
              <a:t>The Law Society of Kenya Act, 1949, was enacted, which established the Law Society of Kenya, whose role was to maintain and improve standards of conduct of the legal profession.</a:t>
            </a:r>
          </a:p>
          <a:p>
            <a:pPr marL="342900" indent="-342900" algn="just" eaLnBrk="0" fontAlgn="base" hangingPunct="0">
              <a:lnSpc>
                <a:spcPct val="115000"/>
              </a:lnSpc>
              <a:buFont typeface="Arial" panose="020B0604020202020204" pitchFamily="34" charset="0"/>
              <a:buChar char="•"/>
            </a:pPr>
            <a:r>
              <a:rPr lang="en-US" sz="2400" dirty="0">
                <a:solidFill>
                  <a:prstClr val="black"/>
                </a:solidFill>
                <a:latin typeface="Maiandra GD" panose="020E0502030308020204" pitchFamily="34" charset="0"/>
                <a:cs typeface="Maiandra GD" panose="020E0502030308020204" pitchFamily="34" charset="0"/>
                <a:sym typeface="+mn-ea"/>
              </a:rPr>
              <a:t>The Council of the Society would make rules for expulsion but this did not prevent expelled advocates from continuing to </a:t>
            </a:r>
            <a:r>
              <a:rPr lang="en-US" sz="2400" dirty="0" err="1">
                <a:solidFill>
                  <a:prstClr val="black"/>
                </a:solidFill>
                <a:latin typeface="Maiandra GD" panose="020E0502030308020204" pitchFamily="34" charset="0"/>
                <a:cs typeface="Maiandra GD" panose="020E0502030308020204" pitchFamily="34" charset="0"/>
                <a:sym typeface="+mn-ea"/>
              </a:rPr>
              <a:t>practise</a:t>
            </a:r>
            <a:r>
              <a:rPr lang="en-US" sz="2400" dirty="0">
                <a:solidFill>
                  <a:prstClr val="black"/>
                </a:solidFill>
                <a:latin typeface="Maiandra GD" panose="020E0502030308020204" pitchFamily="34" charset="0"/>
                <a:cs typeface="Maiandra GD" panose="020E0502030308020204" pitchFamily="34" charset="0"/>
                <a:sym typeface="+mn-ea"/>
              </a:rPr>
              <a:t> because the membership to Society was voluntary</a:t>
            </a:r>
          </a:p>
          <a:p>
            <a:pPr marL="342900" indent="-342900" algn="just" eaLnBrk="0" fontAlgn="base" hangingPunct="0">
              <a:lnSpc>
                <a:spcPct val="115000"/>
              </a:lnSpc>
              <a:buFont typeface="Arial" panose="020B0604020202020204" pitchFamily="34" charset="0"/>
              <a:buChar char="•"/>
            </a:pPr>
            <a:endParaRPr lang="en-US" sz="2400" dirty="0">
              <a:solidFill>
                <a:prstClr val="black"/>
              </a:solidFill>
              <a:latin typeface="Maiandra GD" panose="020E0502030308020204" pitchFamily="34" charset="0"/>
              <a:cs typeface="Maiandra GD" panose="020E0502030308020204" pitchFamily="34" charset="0"/>
              <a:sym typeface="+mn-ea"/>
            </a:endParaRPr>
          </a:p>
          <a:p>
            <a:pPr marL="342900" indent="-342900" algn="just" eaLnBrk="0" fontAlgn="base" hangingPunct="0">
              <a:lnSpc>
                <a:spcPct val="115000"/>
              </a:lnSpc>
              <a:buFont typeface="Arial" panose="020B0604020202020204" pitchFamily="34" charset="0"/>
              <a:buChar char="•"/>
            </a:pPr>
            <a:r>
              <a:rPr lang="en-US" sz="2400" dirty="0">
                <a:solidFill>
                  <a:prstClr val="black"/>
                </a:solidFill>
                <a:latin typeface="Maiandra GD" panose="020E0502030308020204" pitchFamily="34" charset="0"/>
                <a:cs typeface="Maiandra GD" panose="020E0502030308020204" pitchFamily="34" charset="0"/>
                <a:sym typeface="+mn-ea"/>
              </a:rPr>
              <a:t>To remedy the situation, the Advocates Act was passed in 1949 which created the </a:t>
            </a:r>
            <a:r>
              <a:rPr lang="en-US" sz="2400" dirty="0">
                <a:solidFill>
                  <a:srgbClr val="FF0000"/>
                </a:solidFill>
                <a:latin typeface="Maiandra GD" panose="020E0502030308020204" pitchFamily="34" charset="0"/>
                <a:cs typeface="Maiandra GD" panose="020E0502030308020204" pitchFamily="34" charset="0"/>
              </a:rPr>
              <a:t>Advocates Committee </a:t>
            </a:r>
            <a:r>
              <a:rPr lang="en-US" sz="2400" dirty="0">
                <a:solidFill>
                  <a:prstClr val="black"/>
                </a:solidFill>
                <a:latin typeface="Maiandra GD" panose="020E0502030308020204" pitchFamily="34" charset="0"/>
                <a:cs typeface="Maiandra GD" panose="020E0502030308020204" pitchFamily="34" charset="0"/>
              </a:rPr>
              <a:t>and the </a:t>
            </a:r>
            <a:r>
              <a:rPr lang="en-US" sz="2400" dirty="0">
                <a:solidFill>
                  <a:srgbClr val="FF0000"/>
                </a:solidFill>
                <a:latin typeface="Maiandra GD" panose="020E0502030308020204" pitchFamily="34" charset="0"/>
                <a:cs typeface="Maiandra GD" panose="020E0502030308020204" pitchFamily="34" charset="0"/>
              </a:rPr>
              <a:t>Remuneration Committee. </a:t>
            </a:r>
          </a:p>
          <a:p>
            <a:pPr algn="just" eaLnBrk="0" fontAlgn="base" hangingPunct="0">
              <a:lnSpc>
                <a:spcPct val="115000"/>
              </a:lnSpc>
            </a:pPr>
            <a:endParaRPr lang="en-US" sz="2400" dirty="0">
              <a:solidFill>
                <a:srgbClr val="FF0000"/>
              </a:solidFill>
              <a:latin typeface="Maiandra GD" panose="020E0502030308020204" pitchFamily="34" charset="0"/>
              <a:cs typeface="Maiandra GD" panose="020E0502030308020204" pitchFamily="34"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6"/>
          <p:cNvSpPr txBox="1"/>
          <p:nvPr/>
        </p:nvSpPr>
        <p:spPr>
          <a:xfrm>
            <a:off x="1300480" y="457201"/>
            <a:ext cx="9773920" cy="5580310"/>
          </a:xfrm>
          <a:prstGeom prst="rect">
            <a:avLst/>
          </a:prstGeom>
          <a:noFill/>
        </p:spPr>
        <p:txBody>
          <a:bodyPr wrap="square" rtlCol="0">
            <a:spAutoFit/>
          </a:bodyPr>
          <a:lstStyle/>
          <a:p>
            <a:pPr algn="just" eaLnBrk="0" fontAlgn="base" hangingPunct="0">
              <a:lnSpc>
                <a:spcPct val="115000"/>
              </a:lnSpc>
            </a:pPr>
            <a:r>
              <a:rPr lang="en-US" sz="2400" dirty="0">
                <a:solidFill>
                  <a:srgbClr val="0000CC"/>
                </a:solidFill>
                <a:latin typeface="Maiandra GD" panose="020E0502030308020204" pitchFamily="34" charset="0"/>
                <a:cs typeface="Maiandra GD" panose="020E0502030308020204" pitchFamily="34" charset="0"/>
              </a:rPr>
              <a:t> </a:t>
            </a:r>
            <a:r>
              <a:rPr lang="en-US" sz="2400" b="1" dirty="0">
                <a:solidFill>
                  <a:srgbClr val="0000CC"/>
                </a:solidFill>
                <a:latin typeface="Maiandra GD" panose="020E0502030308020204" pitchFamily="34" charset="0"/>
                <a:cs typeface="Maiandra GD" panose="020E0502030308020204" pitchFamily="34" charset="0"/>
              </a:rPr>
              <a:t>The Advocates Committee </a:t>
            </a:r>
          </a:p>
          <a:p>
            <a:pPr marL="285750" indent="-285750" algn="just" eaLnBrk="0" fontAlgn="base" hangingPunct="0">
              <a:lnSpc>
                <a:spcPct val="115000"/>
              </a:lnSpc>
              <a:buFont typeface="Arial" panose="020B0604020202020204" pitchFamily="34" charset="0"/>
              <a:buChar char="•"/>
            </a:pPr>
            <a:r>
              <a:rPr lang="en-US" sz="2400" dirty="0">
                <a:solidFill>
                  <a:prstClr val="black"/>
                </a:solidFill>
                <a:latin typeface="Maiandra GD" panose="020E0502030308020204" pitchFamily="34" charset="0"/>
                <a:cs typeface="Maiandra GD" panose="020E0502030308020204" pitchFamily="34" charset="0"/>
              </a:rPr>
              <a:t>Had the mandate to hear complaints and screen complaints regarding advocates’ conduct</a:t>
            </a:r>
          </a:p>
          <a:p>
            <a:pPr marL="285750" indent="-285750" algn="just" eaLnBrk="0" fontAlgn="base" hangingPunct="0">
              <a:lnSpc>
                <a:spcPct val="115000"/>
              </a:lnSpc>
              <a:buFont typeface="Arial" panose="020B0604020202020204" pitchFamily="34" charset="0"/>
              <a:buChar char="•"/>
            </a:pPr>
            <a:r>
              <a:rPr lang="en-US" sz="2400" dirty="0">
                <a:solidFill>
                  <a:prstClr val="black"/>
                </a:solidFill>
                <a:latin typeface="Maiandra GD" panose="020E0502030308020204" pitchFamily="34" charset="0"/>
                <a:cs typeface="Maiandra GD" panose="020E0502030308020204" pitchFamily="34" charset="0"/>
              </a:rPr>
              <a:t>If a case to answer was established, the complaint was forwarded to the High Court before a two-judge bench for determination</a:t>
            </a:r>
          </a:p>
          <a:p>
            <a:pPr marL="285750" indent="-285750" algn="just" eaLnBrk="0" fontAlgn="base" hangingPunct="0">
              <a:lnSpc>
                <a:spcPct val="115000"/>
              </a:lnSpc>
              <a:buFont typeface="Arial" panose="020B0604020202020204" pitchFamily="34" charset="0"/>
              <a:buChar char="•"/>
            </a:pPr>
            <a:r>
              <a:rPr lang="en-US" sz="2400" dirty="0">
                <a:solidFill>
                  <a:prstClr val="black"/>
                </a:solidFill>
                <a:latin typeface="Maiandra GD" panose="020E0502030308020204" pitchFamily="34" charset="0"/>
                <a:cs typeface="Maiandra GD" panose="020E0502030308020204" pitchFamily="34" charset="0"/>
              </a:rPr>
              <a:t>Upon determination by the High Court the advocate could be admonished, suspended, or struck off the Roll</a:t>
            </a:r>
          </a:p>
          <a:p>
            <a:pPr algn="just" eaLnBrk="0" fontAlgn="base" hangingPunct="0">
              <a:lnSpc>
                <a:spcPct val="115000"/>
              </a:lnSpc>
            </a:pPr>
            <a:endParaRPr lang="en-US" sz="2400" b="1" dirty="0">
              <a:solidFill>
                <a:srgbClr val="0000CC"/>
              </a:solidFill>
              <a:latin typeface="Maiandra GD" panose="020E0502030308020204" pitchFamily="34" charset="0"/>
              <a:cs typeface="Maiandra GD" panose="020E0502030308020204" pitchFamily="34" charset="0"/>
              <a:sym typeface="+mn-ea"/>
            </a:endParaRPr>
          </a:p>
          <a:p>
            <a:pPr marL="285750" indent="-285750" algn="just" eaLnBrk="0" fontAlgn="base" hangingPunct="0">
              <a:lnSpc>
                <a:spcPct val="115000"/>
              </a:lnSpc>
              <a:buFont typeface="Arial" panose="020B0604020202020204" pitchFamily="34" charset="0"/>
              <a:buChar char="•"/>
            </a:pPr>
            <a:r>
              <a:rPr lang="en-US" sz="2400" b="1" dirty="0">
                <a:solidFill>
                  <a:srgbClr val="0000CC"/>
                </a:solidFill>
                <a:latin typeface="Maiandra GD" panose="020E0502030308020204" pitchFamily="34" charset="0"/>
                <a:cs typeface="Maiandra GD" panose="020E0502030308020204" pitchFamily="34" charset="0"/>
                <a:sym typeface="+mn-ea"/>
              </a:rPr>
              <a:t>The Remuneration Committee </a:t>
            </a:r>
            <a:endParaRPr lang="en-US" sz="2400" dirty="0">
              <a:solidFill>
                <a:srgbClr val="0000CC"/>
              </a:solidFill>
              <a:latin typeface="Maiandra GD" panose="020E0502030308020204" pitchFamily="34" charset="0"/>
              <a:cs typeface="Maiandra GD" panose="020E0502030308020204" pitchFamily="34" charset="0"/>
              <a:sym typeface="+mn-ea"/>
            </a:endParaRPr>
          </a:p>
          <a:p>
            <a:pPr marL="285750" indent="-285750" algn="just" eaLnBrk="0" fontAlgn="base" hangingPunct="0">
              <a:lnSpc>
                <a:spcPct val="115000"/>
              </a:lnSpc>
              <a:buFont typeface="Arial" panose="020B0604020202020204" pitchFamily="34" charset="0"/>
              <a:buChar char="•"/>
            </a:pPr>
            <a:r>
              <a:rPr lang="en-US" sz="2400" dirty="0">
                <a:solidFill>
                  <a:prstClr val="black"/>
                </a:solidFill>
                <a:latin typeface="Maiandra GD" panose="020E0502030308020204" pitchFamily="34" charset="0"/>
                <a:cs typeface="Maiandra GD" panose="020E0502030308020204" pitchFamily="34" charset="0"/>
                <a:sym typeface="+mn-ea"/>
              </a:rPr>
              <a:t>Had powers to enforce, or set aside remuneration agreements</a:t>
            </a:r>
          </a:p>
          <a:p>
            <a:pPr marL="285750" indent="-285750" algn="just" eaLnBrk="0" fontAlgn="base" hangingPunct="0">
              <a:lnSpc>
                <a:spcPct val="115000"/>
              </a:lnSpc>
              <a:buFont typeface="Arial" panose="020B0604020202020204" pitchFamily="34" charset="0"/>
              <a:buChar char="•"/>
            </a:pPr>
            <a:r>
              <a:rPr lang="en-US" sz="2400" dirty="0">
                <a:solidFill>
                  <a:prstClr val="black"/>
                </a:solidFill>
                <a:latin typeface="Maiandra GD" panose="020E0502030308020204" pitchFamily="34" charset="0"/>
                <a:cs typeface="Maiandra GD" panose="020E0502030308020204" pitchFamily="34" charset="0"/>
                <a:sym typeface="+mn-ea"/>
              </a:rPr>
              <a:t>Recommend to the CJ the appropriate rates of remuneration to be charged by advocates. </a:t>
            </a:r>
            <a:endParaRPr lang="en-US" sz="2400" dirty="0">
              <a:solidFill>
                <a:prstClr val="black"/>
              </a:solidFill>
              <a:latin typeface="Maiandra GD" panose="020E0502030308020204" pitchFamily="34" charset="0"/>
              <a:cs typeface="Maiandra GD" panose="020E0502030308020204" pitchFamily="34" charset="0"/>
            </a:endParaRPr>
          </a:p>
          <a:p>
            <a:pPr marL="285750" indent="-285750" algn="just" eaLnBrk="0" fontAlgn="base" hangingPunct="0">
              <a:lnSpc>
                <a:spcPct val="115000"/>
              </a:lnSpc>
              <a:buFont typeface="Arial" panose="020B0604020202020204" pitchFamily="34" charset="0"/>
              <a:buChar char="•"/>
            </a:pPr>
            <a:endParaRPr lang="en-US" sz="2400" dirty="0">
              <a:solidFill>
                <a:prstClr val="black"/>
              </a:solidFill>
              <a:latin typeface="Maiandra GD" panose="020E0502030308020204" pitchFamily="34" charset="0"/>
              <a:cs typeface="Maiandra GD" panose="020E0502030308020204" pitchFamily="34" charset="0"/>
            </a:endParaRPr>
          </a:p>
        </p:txBody>
      </p:sp>
    </p:spTree>
    <p:extLst>
      <p:ext uri="{BB962C8B-B14F-4D97-AF65-F5344CB8AC3E}">
        <p14:creationId xmlns:p14="http://schemas.microsoft.com/office/powerpoint/2010/main" val="38768049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6"/>
          <p:cNvSpPr txBox="1"/>
          <p:nvPr/>
        </p:nvSpPr>
        <p:spPr>
          <a:xfrm>
            <a:off x="1381760" y="381001"/>
            <a:ext cx="9357359" cy="5613845"/>
          </a:xfrm>
          <a:prstGeom prst="rect">
            <a:avLst/>
          </a:prstGeom>
          <a:noFill/>
        </p:spPr>
        <p:txBody>
          <a:bodyPr wrap="square" rtlCol="0">
            <a:spAutoFit/>
          </a:bodyPr>
          <a:lstStyle/>
          <a:p>
            <a:pPr algn="just" eaLnBrk="0" fontAlgn="base" hangingPunct="0">
              <a:lnSpc>
                <a:spcPct val="115000"/>
              </a:lnSpc>
            </a:pPr>
            <a:r>
              <a:rPr lang="en-US" sz="2400" dirty="0">
                <a:solidFill>
                  <a:prstClr val="black"/>
                </a:solidFill>
                <a:latin typeface="Maiandra GD" panose="020E0502030308020204" pitchFamily="34" charset="0"/>
                <a:cs typeface="Maiandra GD" panose="020E0502030308020204" pitchFamily="34" charset="0"/>
              </a:rPr>
              <a:t>     </a:t>
            </a:r>
            <a:r>
              <a:rPr lang="en-US" sz="2400" b="1" dirty="0">
                <a:solidFill>
                  <a:srgbClr val="0000CC"/>
                </a:solidFill>
                <a:latin typeface="Maiandra GD" panose="020E0502030308020204" pitchFamily="34" charset="0"/>
                <a:cs typeface="Maiandra GD" panose="020E0502030308020204" pitchFamily="34" charset="0"/>
              </a:rPr>
              <a:t>1961</a:t>
            </a:r>
            <a:r>
              <a:rPr lang="en-US" sz="2400" dirty="0">
                <a:solidFill>
                  <a:srgbClr val="0000CC"/>
                </a:solidFill>
                <a:latin typeface="Maiandra GD" panose="020E0502030308020204" pitchFamily="34" charset="0"/>
                <a:cs typeface="Maiandra GD" panose="020E0502030308020204" pitchFamily="34" charset="0"/>
              </a:rPr>
              <a:t> </a:t>
            </a:r>
          </a:p>
          <a:p>
            <a:pPr marL="285750" indent="-285750" algn="just" eaLnBrk="0" fontAlgn="base" hangingPunct="0">
              <a:lnSpc>
                <a:spcPct val="115000"/>
              </a:lnSpc>
              <a:buFont typeface="Arial" panose="020B0604020202020204" pitchFamily="34" charset="0"/>
              <a:buChar char="•"/>
            </a:pPr>
            <a:r>
              <a:rPr lang="en-US" sz="2400" b="1" dirty="0">
                <a:solidFill>
                  <a:srgbClr val="FF0000"/>
                </a:solidFill>
                <a:latin typeface="Maiandra GD" panose="020E0502030308020204" pitchFamily="34" charset="0"/>
                <a:cs typeface="Maiandra GD" panose="020E0502030308020204" pitchFamily="34" charset="0"/>
              </a:rPr>
              <a:t>The Disciplinary Committee(DC)</a:t>
            </a:r>
            <a:r>
              <a:rPr lang="en-US" sz="2400" dirty="0">
                <a:solidFill>
                  <a:srgbClr val="FF0000"/>
                </a:solidFill>
                <a:latin typeface="Maiandra GD" panose="020E0502030308020204" pitchFamily="34" charset="0"/>
                <a:cs typeface="Maiandra GD" panose="020E0502030308020204" pitchFamily="34" charset="0"/>
              </a:rPr>
              <a:t> </a:t>
            </a:r>
            <a:r>
              <a:rPr lang="en-US" sz="2400" dirty="0">
                <a:solidFill>
                  <a:prstClr val="black"/>
                </a:solidFill>
                <a:latin typeface="Maiandra GD" panose="020E0502030308020204" pitchFamily="34" charset="0"/>
                <a:cs typeface="Maiandra GD" panose="020E0502030308020204" pitchFamily="34" charset="0"/>
              </a:rPr>
              <a:t>was established to replace the Advocates Committee. </a:t>
            </a:r>
          </a:p>
          <a:p>
            <a:pPr algn="just" eaLnBrk="0" fontAlgn="base" hangingPunct="0">
              <a:lnSpc>
                <a:spcPct val="115000"/>
              </a:lnSpc>
            </a:pPr>
            <a:endParaRPr lang="en-US" sz="2400" dirty="0">
              <a:solidFill>
                <a:prstClr val="black"/>
              </a:solidFill>
              <a:latin typeface="Maiandra GD" panose="020E0502030308020204" pitchFamily="34" charset="0"/>
              <a:cs typeface="Maiandra GD" panose="020E0502030308020204" pitchFamily="34" charset="0"/>
            </a:endParaRPr>
          </a:p>
          <a:p>
            <a:pPr marL="285750" indent="-285750" algn="just" eaLnBrk="0" fontAlgn="base" hangingPunct="0">
              <a:lnSpc>
                <a:spcPct val="115000"/>
              </a:lnSpc>
              <a:buFont typeface="Arial" panose="020B0604020202020204" pitchFamily="34" charset="0"/>
              <a:buChar char="•"/>
            </a:pPr>
            <a:r>
              <a:rPr lang="en-US" sz="2400" dirty="0">
                <a:solidFill>
                  <a:prstClr val="black"/>
                </a:solidFill>
                <a:latin typeface="Maiandra GD" panose="020E0502030308020204" pitchFamily="34" charset="0"/>
                <a:cs typeface="Maiandra GD" panose="020E0502030308020204" pitchFamily="34" charset="0"/>
              </a:rPr>
              <a:t>Before matters were taken to the DC, ad-hoc </a:t>
            </a:r>
            <a:r>
              <a:rPr lang="en-US" sz="2400" dirty="0">
                <a:solidFill>
                  <a:srgbClr val="FF0000"/>
                </a:solidFill>
                <a:latin typeface="Maiandra GD" panose="020E0502030308020204" pitchFamily="34" charset="0"/>
                <a:cs typeface="Maiandra GD" panose="020E0502030308020204" pitchFamily="34" charset="0"/>
              </a:rPr>
              <a:t>boards of inquiry </a:t>
            </a:r>
            <a:r>
              <a:rPr lang="en-US" sz="2400" dirty="0">
                <a:solidFill>
                  <a:prstClr val="black"/>
                </a:solidFill>
                <a:latin typeface="Maiandra GD" panose="020E0502030308020204" pitchFamily="34" charset="0"/>
                <a:cs typeface="Maiandra GD" panose="020E0502030308020204" pitchFamily="34" charset="0"/>
              </a:rPr>
              <a:t>would receive and investigate complaints.</a:t>
            </a:r>
          </a:p>
          <a:p>
            <a:pPr algn="just" eaLnBrk="0" fontAlgn="base" hangingPunct="0">
              <a:lnSpc>
                <a:spcPct val="115000"/>
              </a:lnSpc>
            </a:pPr>
            <a:endParaRPr lang="en-US" sz="2400" dirty="0">
              <a:solidFill>
                <a:prstClr val="black"/>
              </a:solidFill>
              <a:latin typeface="Maiandra GD" panose="020E0502030308020204" pitchFamily="34" charset="0"/>
              <a:cs typeface="Maiandra GD" panose="020E0502030308020204" pitchFamily="34" charset="0"/>
            </a:endParaRPr>
          </a:p>
          <a:p>
            <a:pPr marL="285750" indent="-285750" algn="just" eaLnBrk="0" fontAlgn="base" hangingPunct="0">
              <a:lnSpc>
                <a:spcPct val="115000"/>
              </a:lnSpc>
              <a:buFont typeface="Arial" panose="020B0604020202020204" pitchFamily="34" charset="0"/>
              <a:buChar char="•"/>
            </a:pPr>
            <a:r>
              <a:rPr lang="en-US" sz="2400" dirty="0">
                <a:solidFill>
                  <a:prstClr val="black"/>
                </a:solidFill>
                <a:latin typeface="Maiandra GD" panose="020E0502030308020204" pitchFamily="34" charset="0"/>
                <a:cs typeface="Maiandra GD" panose="020E0502030308020204" pitchFamily="34" charset="0"/>
              </a:rPr>
              <a:t>If the advocate was found to have a case to answer the matter would be forwarded to the DC for determination</a:t>
            </a:r>
          </a:p>
          <a:p>
            <a:pPr algn="just" eaLnBrk="0" fontAlgn="base" hangingPunct="0">
              <a:lnSpc>
                <a:spcPct val="115000"/>
              </a:lnSpc>
            </a:pPr>
            <a:endParaRPr lang="en-US" sz="2400" dirty="0">
              <a:solidFill>
                <a:prstClr val="black"/>
              </a:solidFill>
              <a:latin typeface="Maiandra GD" panose="020E0502030308020204" pitchFamily="34" charset="0"/>
              <a:cs typeface="Maiandra GD" panose="020E0502030308020204" pitchFamily="34" charset="0"/>
            </a:endParaRPr>
          </a:p>
          <a:p>
            <a:pPr marL="285750" indent="-285750" algn="just" eaLnBrk="0" fontAlgn="base" hangingPunct="0">
              <a:lnSpc>
                <a:spcPct val="115000"/>
              </a:lnSpc>
              <a:buFont typeface="Arial" panose="020B0604020202020204" pitchFamily="34" charset="0"/>
              <a:buChar char="•"/>
            </a:pPr>
            <a:r>
              <a:rPr lang="en-US" sz="2400" dirty="0">
                <a:solidFill>
                  <a:prstClr val="black"/>
                </a:solidFill>
                <a:latin typeface="Maiandra GD" panose="020E0502030308020204" pitchFamily="34" charset="0"/>
                <a:cs typeface="Maiandra GD" panose="020E0502030308020204" pitchFamily="34" charset="0"/>
              </a:rPr>
              <a:t>An appeal against the orders of the Disciplinary Committee would be lodged before a two-judge bench. </a:t>
            </a:r>
          </a:p>
          <a:p>
            <a:pPr algn="just" eaLnBrk="0" fontAlgn="base" hangingPunct="0">
              <a:lnSpc>
                <a:spcPct val="115000"/>
              </a:lnSpc>
            </a:pPr>
            <a:r>
              <a:rPr lang="en-US" sz="2400" dirty="0">
                <a:solidFill>
                  <a:prstClr val="black"/>
                </a:solidFill>
                <a:latin typeface="Maiandra GD" panose="020E0502030308020204" pitchFamily="34" charset="0"/>
                <a:cs typeface="Maiandra GD" panose="020E0502030308020204" pitchFamily="34" charset="0"/>
              </a:rPr>
              <a:t> </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6"/>
          <p:cNvSpPr txBox="1"/>
          <p:nvPr/>
        </p:nvSpPr>
        <p:spPr>
          <a:xfrm>
            <a:off x="2438400" y="457201"/>
            <a:ext cx="8014334" cy="5580310"/>
          </a:xfrm>
          <a:prstGeom prst="rect">
            <a:avLst/>
          </a:prstGeom>
          <a:noFill/>
        </p:spPr>
        <p:txBody>
          <a:bodyPr wrap="square" rtlCol="0">
            <a:spAutoFit/>
          </a:bodyPr>
          <a:lstStyle/>
          <a:p>
            <a:pPr marL="285750" indent="-285750" algn="just" eaLnBrk="0" fontAlgn="base" hangingPunct="0">
              <a:lnSpc>
                <a:spcPct val="115000"/>
              </a:lnSpc>
              <a:buFont typeface="Arial" panose="020B0604020202020204" pitchFamily="34" charset="0"/>
              <a:buChar char="•"/>
            </a:pPr>
            <a:r>
              <a:rPr lang="en-US" sz="2400" b="1" dirty="0">
                <a:solidFill>
                  <a:srgbClr val="0000CC"/>
                </a:solidFill>
                <a:latin typeface="Maiandra GD" panose="020E0502030308020204" pitchFamily="34" charset="0"/>
                <a:cs typeface="Maiandra GD" panose="020E0502030308020204" pitchFamily="34" charset="0"/>
              </a:rPr>
              <a:t>1989 </a:t>
            </a:r>
          </a:p>
          <a:p>
            <a:pPr algn="just" eaLnBrk="0" fontAlgn="base" hangingPunct="0">
              <a:lnSpc>
                <a:spcPct val="115000"/>
              </a:lnSpc>
            </a:pPr>
            <a:endParaRPr lang="en-US" sz="2400" dirty="0">
              <a:solidFill>
                <a:srgbClr val="0000CC"/>
              </a:solidFill>
              <a:latin typeface="Maiandra GD" panose="020E0502030308020204" pitchFamily="34" charset="0"/>
              <a:cs typeface="Maiandra GD" panose="020E0502030308020204" pitchFamily="34" charset="0"/>
            </a:endParaRPr>
          </a:p>
          <a:p>
            <a:pPr marL="342900" indent="-342900" algn="just" eaLnBrk="0" fontAlgn="base" hangingPunct="0">
              <a:lnSpc>
                <a:spcPct val="115000"/>
              </a:lnSpc>
              <a:buFont typeface="Arial" panose="020B0604020202020204" pitchFamily="34" charset="0"/>
              <a:buChar char="•"/>
            </a:pPr>
            <a:r>
              <a:rPr lang="en-US" sz="2400" dirty="0">
                <a:solidFill>
                  <a:prstClr val="black"/>
                </a:solidFill>
                <a:latin typeface="Maiandra GD" panose="020E0502030308020204" pitchFamily="34" charset="0"/>
                <a:cs typeface="Maiandra GD" panose="020E0502030308020204" pitchFamily="34" charset="0"/>
              </a:rPr>
              <a:t>The Boards of inquiry failed to cope with the rising number of complaints necessitating the establishment of the </a:t>
            </a:r>
            <a:r>
              <a:rPr lang="en-US" sz="2400" b="1" dirty="0">
                <a:solidFill>
                  <a:srgbClr val="C00000"/>
                </a:solidFill>
                <a:latin typeface="Maiandra GD" panose="020E0502030308020204" pitchFamily="34" charset="0"/>
                <a:cs typeface="Maiandra GD" panose="020E0502030308020204" pitchFamily="34" charset="0"/>
              </a:rPr>
              <a:t>Advocates Complaints Commission (ACC)</a:t>
            </a:r>
            <a:r>
              <a:rPr lang="en-US" sz="2400" dirty="0">
                <a:solidFill>
                  <a:srgbClr val="C00000"/>
                </a:solidFill>
                <a:latin typeface="Maiandra GD" panose="020E0502030308020204" pitchFamily="34" charset="0"/>
                <a:cs typeface="Maiandra GD" panose="020E0502030308020204" pitchFamily="34" charset="0"/>
              </a:rPr>
              <a:t>,  </a:t>
            </a:r>
            <a:r>
              <a:rPr lang="en-US" sz="2400" dirty="0">
                <a:solidFill>
                  <a:prstClr val="black"/>
                </a:solidFill>
                <a:latin typeface="Maiandra GD" panose="020E0502030308020204" pitchFamily="34" charset="0"/>
                <a:cs typeface="Maiandra GD" panose="020E0502030308020204" pitchFamily="34" charset="0"/>
              </a:rPr>
              <a:t>in response to the national public outcry. </a:t>
            </a:r>
          </a:p>
          <a:p>
            <a:pPr algn="just" eaLnBrk="0" fontAlgn="base" hangingPunct="0">
              <a:lnSpc>
                <a:spcPct val="115000"/>
              </a:lnSpc>
            </a:pPr>
            <a:endParaRPr lang="en-US" sz="2400" dirty="0">
              <a:solidFill>
                <a:prstClr val="black"/>
              </a:solidFill>
              <a:latin typeface="Maiandra GD" panose="020E0502030308020204" pitchFamily="34" charset="0"/>
              <a:cs typeface="Maiandra GD" panose="020E0502030308020204" pitchFamily="34" charset="0"/>
            </a:endParaRPr>
          </a:p>
          <a:p>
            <a:pPr marL="285750" indent="-285750" algn="just" eaLnBrk="0" fontAlgn="base" hangingPunct="0">
              <a:lnSpc>
                <a:spcPct val="115000"/>
              </a:lnSpc>
              <a:buFont typeface="Arial" panose="020B0604020202020204" pitchFamily="34" charset="0"/>
              <a:buChar char="•"/>
            </a:pPr>
            <a:r>
              <a:rPr lang="en-US" sz="2400" dirty="0">
                <a:solidFill>
                  <a:prstClr val="black"/>
                </a:solidFill>
                <a:latin typeface="Maiandra GD" panose="020E0502030308020204" pitchFamily="34" charset="0"/>
                <a:cs typeface="Maiandra GD" panose="020E0502030308020204" pitchFamily="34" charset="0"/>
              </a:rPr>
              <a:t>The ACC was given the mandate to receive and investigate complaints, and  prosecute advocates, firm of advocates and/or any member or employee thereof before the Disciplinary Committee. </a:t>
            </a:r>
          </a:p>
          <a:p>
            <a:pPr algn="just" eaLnBrk="0" fontAlgn="base" hangingPunct="0">
              <a:lnSpc>
                <a:spcPct val="115000"/>
              </a:lnSpc>
            </a:pPr>
            <a:endParaRPr lang="en-US" sz="2400" dirty="0">
              <a:solidFill>
                <a:prstClr val="black"/>
              </a:solidFill>
              <a:latin typeface="Maiandra GD" panose="020E0502030308020204" pitchFamily="34" charset="0"/>
              <a:cs typeface="Maiandra GD" panose="020E0502030308020204" pitchFamily="34" charset="0"/>
            </a:endParaRPr>
          </a:p>
          <a:p>
            <a:pPr algn="just" eaLnBrk="0" fontAlgn="base" hangingPunct="0">
              <a:lnSpc>
                <a:spcPct val="115000"/>
              </a:lnSpc>
            </a:pPr>
            <a:endParaRPr lang="en-US" sz="2400" dirty="0">
              <a:solidFill>
                <a:prstClr val="black"/>
              </a:solidFill>
              <a:latin typeface="Maiandra GD" panose="020E0502030308020204" pitchFamily="34" charset="0"/>
              <a:cs typeface="Maiandra GD" panose="020E0502030308020204" pitchFamily="34"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9036" y="152402"/>
            <a:ext cx="8038465" cy="685799"/>
          </a:xfrm>
        </p:spPr>
        <p:txBody>
          <a:bodyPr/>
          <a:lstStyle/>
          <a:p>
            <a:r>
              <a:rPr lang="en-US" sz="3600" b="1" dirty="0">
                <a:solidFill>
                  <a:srgbClr val="0000CC"/>
                </a:solidFill>
                <a:latin typeface="Maiandra GD" panose="020E0502030308020204" pitchFamily="34" charset="0"/>
                <a:cs typeface="Maiandra GD" panose="020E0502030308020204" pitchFamily="34" charset="0"/>
              </a:rPr>
              <a:t>Why Discipline Advocates?</a:t>
            </a:r>
          </a:p>
        </p:txBody>
      </p:sp>
      <p:sp>
        <p:nvSpPr>
          <p:cNvPr id="4" name="Content Placeholder 3"/>
          <p:cNvSpPr>
            <a:spLocks noGrp="1"/>
          </p:cNvSpPr>
          <p:nvPr>
            <p:ph idx="1"/>
          </p:nvPr>
        </p:nvSpPr>
        <p:spPr>
          <a:xfrm>
            <a:off x="2239646" y="990602"/>
            <a:ext cx="8237855" cy="5638799"/>
          </a:xfrm>
        </p:spPr>
        <p:txBody>
          <a:bodyPr/>
          <a:lstStyle/>
          <a:p>
            <a:pPr marL="0" indent="0">
              <a:buNone/>
            </a:pPr>
            <a:r>
              <a:rPr lang="en-US" b="1" dirty="0">
                <a:solidFill>
                  <a:srgbClr val="0000CC"/>
                </a:solidFill>
                <a:latin typeface="Maiandra GD" panose="020E0502030308020204" pitchFamily="34" charset="0"/>
                <a:cs typeface="Maiandra GD" panose="020E0502030308020204" pitchFamily="34" charset="0"/>
              </a:rPr>
              <a:t> 1</a:t>
            </a:r>
            <a:r>
              <a:rPr lang="en-US" b="1" dirty="0">
                <a:latin typeface="Maiandra GD" panose="020E0502030308020204" pitchFamily="34" charset="0"/>
                <a:cs typeface="Maiandra GD" panose="020E0502030308020204" pitchFamily="34" charset="0"/>
              </a:rPr>
              <a:t>. </a:t>
            </a:r>
            <a:r>
              <a:rPr lang="en-US" b="1" dirty="0">
                <a:solidFill>
                  <a:srgbClr val="0000CC"/>
                </a:solidFill>
                <a:latin typeface="Maiandra GD" panose="020E0502030308020204" pitchFamily="34" charset="0"/>
                <a:cs typeface="Maiandra GD" panose="020E0502030308020204" pitchFamily="34" charset="0"/>
              </a:rPr>
              <a:t>To Maintain the Collective Reputation of the Profession</a:t>
            </a:r>
          </a:p>
          <a:p>
            <a:pPr marL="0" indent="0">
              <a:buNone/>
            </a:pPr>
            <a:r>
              <a:rPr lang="en-US" b="1" dirty="0">
                <a:latin typeface="Maiandra GD" panose="020E0502030308020204" pitchFamily="34" charset="0"/>
                <a:cs typeface="Maiandra GD" panose="020E0502030308020204" pitchFamily="34" charset="0"/>
              </a:rPr>
              <a:t>Bolton v Law Society- </a:t>
            </a:r>
            <a:r>
              <a:rPr lang="en-US" dirty="0">
                <a:latin typeface="Maiandra GD" panose="020E0502030308020204" pitchFamily="34" charset="0"/>
                <a:cs typeface="Maiandra GD" panose="020E0502030308020204" pitchFamily="34" charset="0"/>
              </a:rPr>
              <a:t>‘a profession’s most valuable asset is in its collective reputation and the confidence, which that inspires’.</a:t>
            </a:r>
          </a:p>
          <a:p>
            <a:pPr marL="0" indent="0">
              <a:buNone/>
            </a:pPr>
            <a:endParaRPr lang="en-US" dirty="0">
              <a:latin typeface="Maiandra GD" panose="020E0502030308020204" pitchFamily="34" charset="0"/>
              <a:cs typeface="Maiandra GD" panose="020E0502030308020204" pitchFamily="34" charset="0"/>
            </a:endParaRPr>
          </a:p>
          <a:p>
            <a:pPr marL="0" indent="0">
              <a:buNone/>
            </a:pPr>
            <a:r>
              <a:rPr lang="en-US" b="1" dirty="0">
                <a:solidFill>
                  <a:srgbClr val="0000CC"/>
                </a:solidFill>
                <a:latin typeface="Maiandra GD" panose="020E0502030308020204" pitchFamily="34" charset="0"/>
                <a:cs typeface="Maiandra GD" panose="020E0502030308020204" pitchFamily="34" charset="0"/>
              </a:rPr>
              <a:t>2</a:t>
            </a:r>
            <a:r>
              <a:rPr lang="en-US" b="1" dirty="0">
                <a:latin typeface="Maiandra GD" panose="020E0502030308020204" pitchFamily="34" charset="0"/>
                <a:cs typeface="Maiandra GD" panose="020E0502030308020204" pitchFamily="34" charset="0"/>
              </a:rPr>
              <a:t>. </a:t>
            </a:r>
            <a:r>
              <a:rPr lang="en-US" b="1" dirty="0">
                <a:solidFill>
                  <a:srgbClr val="0000CC"/>
                </a:solidFill>
                <a:latin typeface="Maiandra GD" panose="020E0502030308020204" pitchFamily="34" charset="0"/>
                <a:cs typeface="Maiandra GD" panose="020E0502030308020204" pitchFamily="34" charset="0"/>
              </a:rPr>
              <a:t>To Protect Consumers of Legal Services</a:t>
            </a:r>
          </a:p>
          <a:p>
            <a:pPr marL="0" indent="0">
              <a:buNone/>
            </a:pPr>
            <a:r>
              <a:rPr lang="en-US" dirty="0">
                <a:latin typeface="Maiandra GD" panose="020E0502030308020204" pitchFamily="34" charset="0"/>
                <a:cs typeface="Maiandra GD" panose="020E0502030308020204" pitchFamily="34" charset="0"/>
              </a:rPr>
              <a:t>Consumers have the right to services of reasonable quality</a:t>
            </a:r>
            <a:r>
              <a:rPr lang="en-US" b="1" dirty="0">
                <a:latin typeface="Maiandra GD" panose="020E0502030308020204" pitchFamily="34" charset="0"/>
                <a:cs typeface="Maiandra GD" panose="020E0502030308020204" pitchFamily="34" charset="0"/>
              </a:rPr>
              <a:t>-Art. 46 Constitution.</a:t>
            </a:r>
            <a:endParaRPr lang="en-US" dirty="0">
              <a:latin typeface="Maiandra GD" panose="020E0502030308020204" pitchFamily="34" charset="0"/>
              <a:cs typeface="Maiandra GD" panose="020E0502030308020204" pitchFamily="34" charset="0"/>
            </a:endParaRPr>
          </a:p>
          <a:p>
            <a:pPr marL="0" indent="0">
              <a:buNone/>
            </a:pPr>
            <a:r>
              <a:rPr lang="en-US" dirty="0">
                <a:latin typeface="Maiandra GD" panose="020E0502030308020204" pitchFamily="34" charset="0"/>
                <a:cs typeface="Maiandra GD" panose="020E0502030308020204" pitchFamily="34" charset="0"/>
              </a:rPr>
              <a:t>Protection from: </a:t>
            </a:r>
          </a:p>
          <a:p>
            <a:r>
              <a:rPr lang="en-US" dirty="0">
                <a:latin typeface="Maiandra GD" panose="020E0502030308020204" pitchFamily="34" charset="0"/>
                <a:cs typeface="Maiandra GD" panose="020E0502030308020204" pitchFamily="34" charset="0"/>
              </a:rPr>
              <a:t>unqualified persons            unethical advocates</a:t>
            </a:r>
          </a:p>
          <a:p>
            <a:r>
              <a:rPr lang="en-US" dirty="0">
                <a:latin typeface="Maiandra GD" panose="020E0502030308020204" pitchFamily="34" charset="0"/>
                <a:cs typeface="Maiandra GD" panose="020E0502030308020204" pitchFamily="34" charset="0"/>
              </a:rPr>
              <a:t>incompetent advocates      irresponsible advocates, fraudulent advocates.</a:t>
            </a:r>
            <a:r>
              <a:rPr lang="en-US" b="1" dirty="0">
                <a:latin typeface="Maiandra GD" panose="020E0502030308020204" pitchFamily="34" charset="0"/>
                <a:cs typeface="Maiandra GD" panose="020E0502030308020204" pitchFamily="34" charset="0"/>
              </a:rPr>
              <a:t> </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Yellow Orang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TotalTime>
  <Words>2693</Words>
  <Application>Microsoft Office PowerPoint</Application>
  <PresentationFormat>Widescreen</PresentationFormat>
  <Paragraphs>285</Paragraphs>
  <Slides>47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47</vt:i4>
      </vt:variant>
    </vt:vector>
  </HeadingPairs>
  <TitlesOfParts>
    <vt:vector size="54" baseType="lpstr">
      <vt:lpstr>Arial</vt:lpstr>
      <vt:lpstr>Calibri</vt:lpstr>
      <vt:lpstr>Corbel</vt:lpstr>
      <vt:lpstr>Maiandra GD</vt:lpstr>
      <vt:lpstr>Times New Roman</vt:lpstr>
      <vt:lpstr>Wingdings</vt:lpstr>
      <vt:lpstr>Parallax</vt:lpstr>
      <vt:lpstr>  Office of The Attorney General &amp;  Department of Justice Advocates Complaints Commission (ACC)   UNDERSTANDING THE ADVOCATES DISCIPLINARY PROCESS IN KENYA  4TH WEBINAR SERIES  PRESENTANTION   </vt:lpstr>
      <vt:lpstr>Part 1  HISTORY AND IMPORTANCE OF ADVOCATES DISCIPLINE IN KENYA  By: Ms. Hiedy Cheptanui Senior State Counsel </vt:lpstr>
      <vt:lpstr>Part 1 Agenda</vt:lpstr>
      <vt:lpstr>The Legal Profession’s Disciplinary History</vt:lpstr>
      <vt:lpstr>PowerPoint Presentation</vt:lpstr>
      <vt:lpstr>PowerPoint Presentation</vt:lpstr>
      <vt:lpstr>PowerPoint Presentation</vt:lpstr>
      <vt:lpstr>PowerPoint Presentation</vt:lpstr>
      <vt:lpstr>Why Discipline Advocates?</vt:lpstr>
      <vt:lpstr>PowerPoint Presentation</vt:lpstr>
      <vt:lpstr>Advocates Disciplinary Bodies</vt:lpstr>
      <vt:lpstr>Part 2  ADVOCATES COMPLAINTS COMMISION (ACC)  By: Ms. Hiedy Cheptanui Senior State Counsel</vt:lpstr>
      <vt:lpstr>Agenda</vt:lpstr>
      <vt:lpstr>Advocates Complaints Commission</vt:lpstr>
      <vt:lpstr>Mandate </vt:lpstr>
      <vt:lpstr> Lodging a Complaint at ACC</vt:lpstr>
      <vt:lpstr> The ACC Disciplinary Process</vt:lpstr>
      <vt:lpstr>Statistics FY 2021/2022 (July 2021-June 2022)</vt:lpstr>
      <vt:lpstr>Common Complaints Received by the ACC</vt:lpstr>
      <vt:lpstr>PowerPoint Presentation</vt:lpstr>
      <vt:lpstr>PowerPoint Presentation</vt:lpstr>
      <vt:lpstr>PowerPoint Presentation</vt:lpstr>
      <vt:lpstr>PowerPoint Presentation</vt:lpstr>
      <vt:lpstr>PowerPoint Presentation</vt:lpstr>
      <vt:lpstr>PowerPoint Presentation</vt:lpstr>
      <vt:lpstr>Part 3  DISCIPLINARY COMMITTEE (DC):  MANDATE AND PRACTICE  By: Ms. Rachael Mungai Senior State Counsel </vt:lpstr>
      <vt:lpstr>Agenda </vt:lpstr>
      <vt:lpstr>Establishment</vt:lpstr>
      <vt:lpstr>Composition</vt:lpstr>
      <vt:lpstr>Mandate</vt:lpstr>
      <vt:lpstr>Lodging A Complaint </vt:lpstr>
      <vt:lpstr>DC Sittings</vt:lpstr>
      <vt:lpstr>Procedure at  the DC</vt:lpstr>
      <vt:lpstr>Cont…</vt:lpstr>
      <vt:lpstr>Standard Of Proof </vt:lpstr>
      <vt:lpstr>Prosecution Stages</vt:lpstr>
      <vt:lpstr>Sanctions </vt:lpstr>
      <vt:lpstr>Execution for Recovery Of Money</vt:lpstr>
      <vt:lpstr>  How has Execution been done over the years?   </vt:lpstr>
      <vt:lpstr>Challenges Faced in Execution</vt:lpstr>
      <vt:lpstr>Costs</vt:lpstr>
      <vt:lpstr>Appeal against DC Orders</vt:lpstr>
      <vt:lpstr>Appeal Outcome</vt:lpstr>
      <vt:lpstr> Right of Appeal to Court of Appeal  </vt:lpstr>
      <vt:lpstr>Review Against Order of the DC</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Office of The Attorney General &amp; Department of Justice Advocates Complaints Commission (ACC)   UNDERSTANDING THE ADVOCATES DISCIPLINARY PROCESS IN KENYA  4TH WEBINAR SERIES  PRESENTANTION</dc:title>
  <dc:creator>frankline bandi</dc:creator>
  <cp:lastModifiedBy>Peter Gwaro</cp:lastModifiedBy>
  <cp:revision>9</cp:revision>
  <dcterms:created xsi:type="dcterms:W3CDTF">2022-09-14T14:14:29Z</dcterms:created>
  <dcterms:modified xsi:type="dcterms:W3CDTF">2024-07-24T06:09:50Z</dcterms:modified>
</cp:coreProperties>
</file>